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5"/>
  </p:sldMasterIdLst>
  <p:notesMasterIdLst>
    <p:notesMasterId r:id="rId35"/>
  </p:notesMasterIdLst>
  <p:handoutMasterIdLst>
    <p:handoutMasterId r:id="rId36"/>
  </p:handoutMasterIdLst>
  <p:sldIdLst>
    <p:sldId id="358" r:id="rId6"/>
    <p:sldId id="360" r:id="rId7"/>
    <p:sldId id="378" r:id="rId8"/>
    <p:sldId id="386" r:id="rId9"/>
    <p:sldId id="379" r:id="rId10"/>
    <p:sldId id="362" r:id="rId11"/>
    <p:sldId id="380" r:id="rId12"/>
    <p:sldId id="364" r:id="rId13"/>
    <p:sldId id="365" r:id="rId14"/>
    <p:sldId id="366" r:id="rId15"/>
    <p:sldId id="390" r:id="rId16"/>
    <p:sldId id="381" r:id="rId17"/>
    <p:sldId id="367" r:id="rId18"/>
    <p:sldId id="368" r:id="rId19"/>
    <p:sldId id="369" r:id="rId20"/>
    <p:sldId id="382" r:id="rId21"/>
    <p:sldId id="370" r:id="rId22"/>
    <p:sldId id="371" r:id="rId23"/>
    <p:sldId id="377" r:id="rId24"/>
    <p:sldId id="372" r:id="rId25"/>
    <p:sldId id="383" r:id="rId26"/>
    <p:sldId id="373" r:id="rId27"/>
    <p:sldId id="385" r:id="rId28"/>
    <p:sldId id="374" r:id="rId29"/>
    <p:sldId id="384" r:id="rId30"/>
    <p:sldId id="375" r:id="rId31"/>
    <p:sldId id="387" r:id="rId32"/>
    <p:sldId id="389" r:id="rId33"/>
    <p:sldId id="376" r:id="rId34"/>
  </p:sldIdLst>
  <p:sldSz cx="12195175" cy="6858000"/>
  <p:notesSz cx="6858000" cy="9144000"/>
  <p:custDataLst>
    <p:tags r:id="rId3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orient="horz" pos="4201">
          <p15:clr>
            <a:srgbClr val="A4A3A4"/>
          </p15:clr>
        </p15:guide>
        <p15:guide id="3" orient="horz" pos="754">
          <p15:clr>
            <a:srgbClr val="A4A3A4"/>
          </p15:clr>
        </p15:guide>
        <p15:guide id="4" orient="horz" pos="1979">
          <p15:clr>
            <a:srgbClr val="A4A3A4"/>
          </p15:clr>
        </p15:guide>
        <p15:guide id="5" orient="horz" pos="3475">
          <p15:clr>
            <a:srgbClr val="A4A3A4"/>
          </p15:clr>
        </p15:guide>
        <p15:guide id="6" orient="horz" pos="3249">
          <p15:clr>
            <a:srgbClr val="A4A3A4"/>
          </p15:clr>
        </p15:guide>
        <p15:guide id="7" orient="horz" pos="1298">
          <p15:clr>
            <a:srgbClr val="A4A3A4"/>
          </p15:clr>
        </p15:guide>
        <p15:guide id="8" pos="575">
          <p15:clr>
            <a:srgbClr val="A4A3A4"/>
          </p15:clr>
        </p15:guide>
        <p15:guide id="9" pos="3841">
          <p15:clr>
            <a:srgbClr val="A4A3A4"/>
          </p15:clr>
        </p15:guide>
        <p15:guide id="10" pos="3932">
          <p15:clr>
            <a:srgbClr val="A4A3A4"/>
          </p15:clr>
        </p15:guide>
        <p15:guide id="11" pos="3750">
          <p15:clr>
            <a:srgbClr val="A4A3A4"/>
          </p15:clr>
        </p15:guide>
        <p15:guide id="12" pos="7107">
          <p15:clr>
            <a:srgbClr val="A4A3A4"/>
          </p15:clr>
        </p15:guide>
        <p15:guide id="13" pos="3206">
          <p15:clr>
            <a:srgbClr val="A4A3A4"/>
          </p15:clr>
        </p15:guide>
        <p15:guide id="14" pos="3025">
          <p15:clr>
            <a:srgbClr val="A4A3A4"/>
          </p15:clr>
        </p15:guide>
        <p15:guide id="15" pos="5020">
          <p15:clr>
            <a:srgbClr val="A4A3A4"/>
          </p15:clr>
        </p15:guide>
        <p15:guide id="16" orient="horz" pos="2432" userDrawn="1">
          <p15:clr>
            <a:srgbClr val="A4A3A4"/>
          </p15:clr>
        </p15:guide>
        <p15:guide id="17" orient="horz" pos="1570">
          <p15:clr>
            <a:srgbClr val="A4A3A4"/>
          </p15:clr>
        </p15:guide>
        <p15:guide id="18" pos="7062">
          <p15:clr>
            <a:srgbClr val="A4A3A4"/>
          </p15:clr>
        </p15:guide>
        <p15:guide id="19" pos="3070">
          <p15:clr>
            <a:srgbClr val="A4A3A4"/>
          </p15:clr>
        </p15:guide>
        <p15:guide id="20" pos="5066">
          <p15:clr>
            <a:srgbClr val="A4A3A4"/>
          </p15:clr>
        </p15:guide>
        <p15:guide id="21" pos="4657">
          <p15:clr>
            <a:srgbClr val="A4A3A4"/>
          </p15:clr>
        </p15:guide>
        <p15:guide id="22" pos="5519">
          <p15:clr>
            <a:srgbClr val="A4A3A4"/>
          </p15:clr>
        </p15:guide>
        <p15:guide id="23" orient="horz" pos="2387">
          <p15:clr>
            <a:srgbClr val="A4A3A4"/>
          </p15:clr>
        </p15:guide>
        <p15:guide id="24" orient="horz" pos="2251">
          <p15:clr>
            <a:srgbClr val="A4A3A4"/>
          </p15:clr>
        </p15:guide>
        <p15:guide id="25" orient="horz" pos="28">
          <p15:clr>
            <a:srgbClr val="A4A3A4"/>
          </p15:clr>
        </p15:guide>
        <p15:guide id="26" orient="horz" pos="3113">
          <p15:clr>
            <a:srgbClr val="A4A3A4"/>
          </p15:clr>
        </p15:guide>
        <p15:guide id="27" orient="horz" pos="16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BA9"/>
    <a:srgbClr val="BBBBBB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09" autoAdjust="0"/>
    <p:restoredTop sz="94681" autoAdjust="0"/>
  </p:normalViewPr>
  <p:slideViewPr>
    <p:cSldViewPr showGuides="1">
      <p:cViewPr varScale="1">
        <p:scale>
          <a:sx n="73" d="100"/>
          <a:sy n="73" d="100"/>
        </p:scale>
        <p:origin x="208" y="696"/>
      </p:cViewPr>
      <p:guideLst>
        <p:guide orient="horz" pos="3793"/>
        <p:guide orient="horz" pos="4201"/>
        <p:guide orient="horz" pos="754"/>
        <p:guide orient="horz" pos="1979"/>
        <p:guide orient="horz" pos="3475"/>
        <p:guide orient="horz" pos="3249"/>
        <p:guide orient="horz" pos="1298"/>
        <p:guide pos="575"/>
        <p:guide pos="3841"/>
        <p:guide pos="3932"/>
        <p:guide pos="3750"/>
        <p:guide pos="7107"/>
        <p:guide pos="3206"/>
        <p:guide pos="3025"/>
        <p:guide pos="5020"/>
        <p:guide orient="horz" pos="2432"/>
        <p:guide orient="horz" pos="1570"/>
        <p:guide pos="7062"/>
        <p:guide pos="3070"/>
        <p:guide pos="5066"/>
        <p:guide pos="4657"/>
        <p:guide pos="5519"/>
        <p:guide orient="horz" pos="2387"/>
        <p:guide orient="horz" pos="2251"/>
        <p:guide orient="horz" pos="28"/>
        <p:guide orient="horz" pos="3113"/>
        <p:guide orient="horz" pos="16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tags" Target="tags/tag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57199" y="611560"/>
            <a:ext cx="3619873" cy="21602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endParaRPr lang="en-GB" sz="700" dirty="0">
              <a:solidFill>
                <a:schemeClr val="accent1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77072" y="611560"/>
            <a:ext cx="1656184" cy="21602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r>
              <a:rPr lang="en-GB" sz="700" dirty="0">
                <a:solidFill>
                  <a:schemeClr val="accent1"/>
                </a:solidFill>
              </a:rPr>
              <a:t>dd/mm/yyyy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1" y="8316416"/>
            <a:ext cx="4392191" cy="21602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endParaRPr lang="en-GB" sz="700">
              <a:solidFill>
                <a:schemeClr val="accent1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728395" y="611560"/>
            <a:ext cx="648369" cy="2114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fld id="{C3A2FD14-4F5C-4B44-9CBB-638AD2F9E85B}" type="slidenum">
              <a:rPr lang="en-GB" sz="700" smtClean="0">
                <a:solidFill>
                  <a:schemeClr val="accent1"/>
                </a:solidFill>
              </a:rPr>
              <a:t>‹#›</a:t>
            </a:fld>
            <a:endParaRPr lang="en-GB" sz="700">
              <a:solidFill>
                <a:schemeClr val="accent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805264" y="8316416"/>
            <a:ext cx="571500" cy="4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90614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 rot="16200000">
            <a:off x="6056884" y="1296045"/>
            <a:ext cx="648072" cy="2872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/>
            </a:lvl1pPr>
          </a:lstStyle>
          <a:p>
            <a:r>
              <a:rPr lang="en-GB"/>
              <a:t>dd/mm/yyyy</a:t>
            </a:r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33375" y="323850"/>
            <a:ext cx="5471889" cy="307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32657" y="3635896"/>
            <a:ext cx="5472607" cy="5184576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8"/>
            <a:r>
              <a:rPr lang="de-DE" dirty="0"/>
              <a:t>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 rot="16200000">
            <a:off x="3320582" y="4896445"/>
            <a:ext cx="6120680" cy="2872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37312" y="683568"/>
            <a:ext cx="287213" cy="36004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/>
            </a:lvl1pPr>
          </a:lstStyle>
          <a:p>
            <a:fld id="{74BC8F28-A1A1-4155-9F05-C67D433232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6237312" y="1043608"/>
            <a:ext cx="2872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953844" y="8397597"/>
            <a:ext cx="571500" cy="422875"/>
          </a:xfrm>
          <a:prstGeom prst="rect">
            <a:avLst/>
          </a:prstGeom>
        </p:spPr>
      </p:pic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6237312" y="8244408"/>
            <a:ext cx="2872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07011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spcBef>
        <a:spcPts val="288"/>
      </a:spcBef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76213" indent="-176213" algn="l" defTabSz="914400" rtl="0" eaLnBrk="1" latinLnBrk="0" hangingPunct="1">
      <a:spcBef>
        <a:spcPts val="288"/>
      </a:spcBef>
      <a:buFont typeface="Arial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357188" indent="-176213" algn="l" defTabSz="914400" rtl="0" eaLnBrk="1" latinLnBrk="0" hangingPunct="1">
      <a:spcBef>
        <a:spcPts val="288"/>
      </a:spcBef>
      <a:buFont typeface="TheSans Swisscom Light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538163" indent="-180975" algn="l" defTabSz="914400" rtl="0" eaLnBrk="1" latinLnBrk="0" hangingPunct="1">
      <a:spcBef>
        <a:spcPts val="288"/>
      </a:spcBef>
      <a:buFont typeface="TheSans Swisscom Light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719138" indent="-180975" algn="l" defTabSz="914400" rtl="0" eaLnBrk="1" latinLnBrk="0" hangingPunct="1">
      <a:spcBef>
        <a:spcPts val="288"/>
      </a:spcBef>
      <a:buFont typeface="TheSans Swisscom Light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895350" indent="-176213" algn="l" defTabSz="914400" rtl="0" eaLnBrk="1" latinLnBrk="0" hangingPunct="1">
      <a:spcBef>
        <a:spcPts val="288"/>
      </a:spcBef>
      <a:buFont typeface="TheSans Swisscom Light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1076325" indent="-180975" algn="l" defTabSz="914400" rtl="0" eaLnBrk="1" latinLnBrk="0" hangingPunct="1">
      <a:spcBef>
        <a:spcPts val="288"/>
      </a:spcBef>
      <a:buFont typeface="TheSans Swisscom Light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1257300" indent="-180975" algn="l" defTabSz="914400" rtl="0" eaLnBrk="1" latinLnBrk="0" hangingPunct="1">
      <a:spcBef>
        <a:spcPts val="288"/>
      </a:spcBef>
      <a:buFont typeface="TheSans Swisscom Light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1433513" indent="-176213" algn="l" defTabSz="914400" rtl="0" eaLnBrk="1" latinLnBrk="0" hangingPunct="1">
      <a:spcBef>
        <a:spcPts val="288"/>
      </a:spcBef>
      <a:buFont typeface="TheSans Swisscom Light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31788" y="323850"/>
            <a:ext cx="5475287" cy="30781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dirty="0" err="1"/>
              <a:t>dd</a:t>
            </a:r>
            <a:r>
              <a:rPr lang="en-GB" dirty="0"/>
              <a:t>/mm/</a:t>
            </a:r>
            <a:r>
              <a:rPr lang="en-GB" dirty="0" err="1"/>
              <a:t>yyyy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8F28-A1A1-4155-9F05-C67D43323273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82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31788" y="323850"/>
            <a:ext cx="5475287" cy="30781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dirty="0" err="1"/>
              <a:t>dd</a:t>
            </a:r>
            <a:r>
              <a:rPr lang="en-GB" dirty="0"/>
              <a:t>/mm/</a:t>
            </a:r>
            <a:r>
              <a:rPr lang="en-GB" dirty="0" err="1"/>
              <a:t>yyyy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8F28-A1A1-4155-9F05-C67D43323273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315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1243885" y="1332243"/>
            <a:ext cx="8353125" cy="2880221"/>
          </a:xfrm>
          <a:prstGeom prst="rect">
            <a:avLst/>
          </a:prstGeom>
        </p:spPr>
        <p:txBody>
          <a:bodyPr bIns="14400" anchor="b"/>
          <a:lstStyle>
            <a:lvl1pPr marL="0" indent="0" algn="l">
              <a:lnSpc>
                <a:spcPct val="90000"/>
              </a:lnSpc>
              <a:defRPr sz="6000" spc="-50" baseline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1272853" y="4151088"/>
            <a:ext cx="8353126" cy="288000"/>
          </a:xfrm>
          <a:prstGeom prst="rect">
            <a:avLst/>
          </a:prstGeom>
        </p:spPr>
        <p:txBody>
          <a:bodyPr tIns="54000"/>
          <a:lstStyle>
            <a:lvl1pPr marL="0" indent="0" algn="l">
              <a:spcBef>
                <a:spcPts val="288"/>
              </a:spcBef>
              <a:buNone/>
              <a:defRPr sz="1800">
                <a:solidFill>
                  <a:srgbClr val="FFFFFF"/>
                </a:solidFill>
              </a:defRPr>
            </a:lvl1pPr>
            <a:lvl2pPr marL="3175" indent="0" algn="l">
              <a:buNone/>
              <a:defRPr sz="1400">
                <a:solidFill>
                  <a:srgbClr val="FFFFFF"/>
                </a:solidFill>
              </a:defRPr>
            </a:lvl2pPr>
            <a:lvl3pPr marL="3175" indent="0" algn="l">
              <a:buNone/>
              <a:defRPr sz="1400">
                <a:solidFill>
                  <a:srgbClr val="FFFFFF"/>
                </a:solidFill>
              </a:defRPr>
            </a:lvl3pPr>
            <a:lvl4pPr marL="3175" indent="0" algn="l">
              <a:buNone/>
              <a:defRPr sz="1400">
                <a:solidFill>
                  <a:srgbClr val="FFFFFF"/>
                </a:solidFill>
              </a:defRPr>
            </a:lvl4pPr>
            <a:lvl5pPr marL="3175" indent="0" algn="l">
              <a:buNone/>
              <a:defRPr sz="1400">
                <a:solidFill>
                  <a:srgbClr val="FFFFFF"/>
                </a:solidFill>
              </a:defRPr>
            </a:lvl5pPr>
            <a:lvl6pPr marL="3175" indent="0" algn="l">
              <a:buNone/>
              <a:defRPr sz="1400">
                <a:solidFill>
                  <a:srgbClr val="FFFFFF"/>
                </a:solidFill>
              </a:defRPr>
            </a:lvl6pPr>
            <a:lvl7pPr marL="3175" indent="0" algn="l">
              <a:buNone/>
              <a:defRPr sz="1400">
                <a:solidFill>
                  <a:srgbClr val="FFFFFF"/>
                </a:solidFill>
              </a:defRPr>
            </a:lvl7pPr>
            <a:lvl8pPr marL="3175" indent="0" algn="l">
              <a:buNone/>
              <a:defRPr sz="1400">
                <a:solidFill>
                  <a:srgbClr val="FFFFFF"/>
                </a:solidFill>
              </a:defRPr>
            </a:lvl8pPr>
            <a:lvl9pPr marL="3175" indent="0" algn="l">
              <a:buNone/>
              <a:defRPr sz="1400">
                <a:solidFill>
                  <a:srgbClr val="FFFFFF"/>
                </a:solidFill>
              </a:defRPr>
            </a:lvl9pPr>
          </a:lstStyle>
          <a:p>
            <a:pPr lvl="0"/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0" name="Picture 4" descr="K:\swisscom\05_Präsentationsgestaltung\2015\Maag, Florian\ENT Master\02_Input\150820_corp_pres\Titel-Logo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661259" y="5682104"/>
            <a:ext cx="2484000" cy="77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ine 11"/>
          <p:cNvSpPr>
            <a:spLocks noChangeShapeType="1"/>
          </p:cNvSpPr>
          <p:nvPr userDrawn="1"/>
        </p:nvSpPr>
        <p:spPr bwMode="gray">
          <a:xfrm>
            <a:off x="920154" y="1"/>
            <a:ext cx="0" cy="4437062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2595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819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 bunt">
    <p:bg>
      <p:bgPr>
        <a:solidFill>
          <a:srgbClr val="0EAB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81CD7C-0CC4-4FEF-9D02-3F1473912689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Picture 2" descr="K:\swisscom\02_Corporate\04 Logo\Swisscom_Stacked_Primary_RGB_W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926" y="6175040"/>
            <a:ext cx="757237" cy="57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2879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28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accent6"/>
          </a:solidFill>
        </p:spPr>
        <p:txBody>
          <a:bodyPr tIns="0" rIns="6120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Fügen Sie in diesen</a:t>
            </a:r>
            <a:br>
              <a:rPr lang="de-DE" noProof="0" dirty="0"/>
            </a:br>
            <a:r>
              <a:rPr lang="de-DE" noProof="0" dirty="0"/>
              <a:t>Bereich ein Bild ein.</a:t>
            </a:r>
          </a:p>
        </p:txBody>
      </p:sp>
      <p:sp>
        <p:nvSpPr>
          <p:cNvPr id="3" name="Textplatzhalter 15"/>
          <p:cNvSpPr>
            <a:spLocks noGrp="1"/>
          </p:cNvSpPr>
          <p:nvPr>
            <p:ph type="body" sz="quarter" idx="26"/>
          </p:nvPr>
        </p:nvSpPr>
        <p:spPr bwMode="gray">
          <a:xfrm>
            <a:off x="6097587" y="1556792"/>
            <a:ext cx="5184775" cy="4464050"/>
          </a:xfrm>
        </p:spPr>
        <p:txBody>
          <a:bodyPr anchor="t"/>
          <a:lstStyle>
            <a:lvl1pPr marL="0" indent="0" algn="l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800" b="0" i="1" spc="-5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400" b="1" spc="-5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None/>
              <a:defRPr sz="1400" spc="-50" baseline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1400" spc="-50" baseline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1400" spc="-50" baseline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None/>
              <a:defRPr sz="1400" spc="-50" baseline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None/>
              <a:defRPr sz="1400" spc="-50" baseline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None/>
              <a:defRPr sz="1400" spc="-50" baseline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None/>
              <a:defRPr sz="1400" spc="-5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11282163" y="6172922"/>
            <a:ext cx="756000" cy="57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9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32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zseit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accent6"/>
          </a:solidFill>
        </p:spPr>
        <p:txBody>
          <a:bodyPr tIns="792000" bIns="1440000" anchor="b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Fügen Sie in diesen</a:t>
            </a:r>
            <a:br>
              <a:rPr lang="de-DE" noProof="0" dirty="0"/>
            </a:br>
            <a:r>
              <a:rPr lang="de-DE" noProof="0" dirty="0"/>
              <a:t>Bereich ein Bild ein.</a:t>
            </a:r>
          </a:p>
        </p:txBody>
      </p:sp>
      <p:sp>
        <p:nvSpPr>
          <p:cNvPr id="3" name="Textplatzhalter 15"/>
          <p:cNvSpPr>
            <a:spLocks noGrp="1"/>
          </p:cNvSpPr>
          <p:nvPr>
            <p:ph type="body" sz="quarter" idx="26"/>
          </p:nvPr>
        </p:nvSpPr>
        <p:spPr bwMode="gray">
          <a:xfrm>
            <a:off x="912813" y="2781000"/>
            <a:ext cx="10369550" cy="12960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5400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4400" spc="-5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 sz="4400" spc="-5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 sz="4400" spc="-5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 sz="4400" spc="-50" baseline="0">
                <a:solidFill>
                  <a:schemeClr val="bg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4400" spc="-50" baseline="0">
                <a:solidFill>
                  <a:schemeClr val="bg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Font typeface="Arial" panose="020B0604020202020204" pitchFamily="34" charset="0"/>
              <a:buNone/>
              <a:defRPr sz="4400" spc="-50" baseline="0">
                <a:solidFill>
                  <a:schemeClr val="bg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Font typeface="Arial" panose="020B0604020202020204" pitchFamily="34" charset="0"/>
              <a:buNone/>
              <a:defRPr sz="4400" spc="-50" baseline="0">
                <a:solidFill>
                  <a:schemeClr val="bg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Font typeface="Arial" panose="020B0604020202020204" pitchFamily="34" charset="0"/>
              <a:buNone/>
              <a:defRPr sz="4400" spc="-5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11282163" y="6172922"/>
            <a:ext cx="756000" cy="57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9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549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tement bunt">
    <p:bg>
      <p:bgPr>
        <a:solidFill>
          <a:srgbClr val="0EAB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5"/>
          <p:cNvSpPr>
            <a:spLocks noGrp="1"/>
          </p:cNvSpPr>
          <p:nvPr>
            <p:ph type="body" sz="quarter" idx="26"/>
          </p:nvPr>
        </p:nvSpPr>
        <p:spPr bwMode="gray">
          <a:xfrm>
            <a:off x="912813" y="2781000"/>
            <a:ext cx="10369550" cy="12960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5400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4400" spc="-5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 sz="4400" spc="-5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 sz="4400" spc="-5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 sz="4400" spc="-50" baseline="0">
                <a:solidFill>
                  <a:schemeClr val="bg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4400" spc="-50" baseline="0">
                <a:solidFill>
                  <a:schemeClr val="bg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Font typeface="Arial" panose="020B0604020202020204" pitchFamily="34" charset="0"/>
              <a:buNone/>
              <a:defRPr sz="4400" spc="-50" baseline="0">
                <a:solidFill>
                  <a:schemeClr val="bg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Font typeface="Arial" panose="020B0604020202020204" pitchFamily="34" charset="0"/>
              <a:buNone/>
              <a:defRPr sz="4400" spc="-50" baseline="0">
                <a:solidFill>
                  <a:schemeClr val="bg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Font typeface="Arial" panose="020B0604020202020204" pitchFamily="34" charset="0"/>
              <a:buNone/>
              <a:defRPr sz="4400" spc="-5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81CD7C-0CC4-4FEF-9D02-3F1473912689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6" name="Picture 2" descr="K:\swisscom\02_Corporate\04 Logo\Swisscom_Stacked_Primary_RGB_W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926" y="6175040"/>
            <a:ext cx="757237" cy="57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35929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912813" y="2060574"/>
            <a:ext cx="10369550" cy="3960813"/>
          </a:xfrm>
          <a:prstGeom prst="rect">
            <a:avLst/>
          </a:prstGeom>
        </p:spPr>
        <p:txBody>
          <a:bodyPr/>
          <a:lstStyle>
            <a:lvl1pPr marL="182563" indent="-182563">
              <a:defRPr/>
            </a:lvl1pPr>
            <a:lvl2pPr marL="539750" indent="-182563">
              <a:defRPr/>
            </a:lvl2pPr>
            <a:lvl3pPr marL="898525" indent="-184150">
              <a:defRPr/>
            </a:lvl3pPr>
            <a:lvl4pPr marL="1255713" indent="-184150">
              <a:defRPr/>
            </a:lvl4pPr>
            <a:lvl5pPr marL="1612900" indent="-174625"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81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912814" y="2060574"/>
            <a:ext cx="5040312" cy="396081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242049" y="2060574"/>
            <a:ext cx="5040313" cy="396081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6097588" y="2060575"/>
            <a:ext cx="0" cy="396081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48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3289300" cy="6858000"/>
          </a:xfrm>
          <a:prstGeom prst="rect">
            <a:avLst/>
          </a:prstGeom>
          <a:solidFill>
            <a:schemeClr val="accent6"/>
          </a:solidFill>
        </p:spPr>
        <p:txBody>
          <a:bodyPr tIns="0" rIns="0" bIns="1080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Fügen Sie in diesen</a:t>
            </a:r>
            <a:br>
              <a:rPr lang="de-DE" noProof="0" dirty="0"/>
            </a:br>
            <a:r>
              <a:rPr lang="de-DE" noProof="0" dirty="0"/>
              <a:t>Bereich ein Bild ein.</a:t>
            </a:r>
          </a:p>
        </p:txBody>
      </p:sp>
      <p:sp>
        <p:nvSpPr>
          <p:cNvPr id="3" name="Titel 5"/>
          <p:cNvSpPr>
            <a:spLocks noGrp="1"/>
          </p:cNvSpPr>
          <p:nvPr>
            <p:ph type="title"/>
          </p:nvPr>
        </p:nvSpPr>
        <p:spPr bwMode="gray">
          <a:xfrm>
            <a:off x="3865563" y="548792"/>
            <a:ext cx="7416800" cy="64796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/>
          </p:nvPr>
        </p:nvSpPr>
        <p:spPr>
          <a:xfrm>
            <a:off x="3865339" y="2060575"/>
            <a:ext cx="3528592" cy="3960540"/>
          </a:xfrm>
        </p:spPr>
        <p:txBody>
          <a:bodyPr/>
          <a:lstStyle>
            <a:lvl3pPr marL="711200" indent="-174625">
              <a:defRPr/>
            </a:lvl3pPr>
            <a:lvl4pPr marL="900113" indent="-188913">
              <a:defRPr/>
            </a:lvl4pPr>
            <a:lvl5pPr marL="1074738" indent="-174625"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7"/>
          </p:nvPr>
        </p:nvSpPr>
        <p:spPr>
          <a:xfrm>
            <a:off x="7751414" y="2060575"/>
            <a:ext cx="3528592" cy="3960540"/>
          </a:xfrm>
        </p:spPr>
        <p:txBody>
          <a:bodyPr/>
          <a:lstStyle>
            <a:lvl3pPr marL="711200" indent="-174625">
              <a:defRPr/>
            </a:lvl3pPr>
            <a:lvl4pPr marL="900113" indent="-188913">
              <a:defRPr/>
            </a:lvl4pPr>
            <a:lvl5pPr marL="1074738" indent="-174625"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8074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4584700" cy="6858000"/>
          </a:xfrm>
          <a:prstGeom prst="rect">
            <a:avLst/>
          </a:prstGeom>
          <a:solidFill>
            <a:schemeClr val="accent6"/>
          </a:solidFill>
        </p:spPr>
        <p:txBody>
          <a:bodyPr tIns="0" rIns="0" bIns="1080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Fügen Sie in diesen</a:t>
            </a:r>
            <a:br>
              <a:rPr lang="de-DE" noProof="0" dirty="0"/>
            </a:br>
            <a:r>
              <a:rPr lang="de-DE" noProof="0" dirty="0"/>
              <a:t>Bereich ein Bild ein.</a:t>
            </a:r>
          </a:p>
        </p:txBody>
      </p:sp>
      <p:sp>
        <p:nvSpPr>
          <p:cNvPr id="3" name="Titel 5"/>
          <p:cNvSpPr>
            <a:spLocks noGrp="1"/>
          </p:cNvSpPr>
          <p:nvPr>
            <p:ph type="title"/>
          </p:nvPr>
        </p:nvSpPr>
        <p:spPr bwMode="gray">
          <a:xfrm>
            <a:off x="5089525" y="548792"/>
            <a:ext cx="6192838" cy="64796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5089525" y="2060574"/>
            <a:ext cx="6192837" cy="3960814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516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7392988" cy="6858000"/>
          </a:xfrm>
          <a:prstGeom prst="rect">
            <a:avLst/>
          </a:prstGeom>
          <a:solidFill>
            <a:schemeClr val="accent6"/>
          </a:solidFill>
        </p:spPr>
        <p:txBody>
          <a:bodyPr tIns="0" rIns="0" bIns="1080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Fügen Sie in diesen</a:t>
            </a:r>
            <a:br>
              <a:rPr lang="de-DE" noProof="0" dirty="0"/>
            </a:br>
            <a:r>
              <a:rPr lang="de-DE" noProof="0" dirty="0"/>
              <a:t>Bereich ein Bild ein.</a:t>
            </a:r>
          </a:p>
        </p:txBody>
      </p:sp>
      <p:sp>
        <p:nvSpPr>
          <p:cNvPr id="5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7969250" y="1196752"/>
            <a:ext cx="3313113" cy="648325"/>
          </a:xfrm>
        </p:spPr>
        <p:txBody>
          <a:bodyPr/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rgbClr val="11AAFF"/>
              </a:buClr>
              <a:buNone/>
              <a:defRPr lang="de-DE" sz="2000" kern="1200" dirty="0" smtClean="0">
                <a:solidFill>
                  <a:srgbClr val="001155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Bef>
                <a:spcPts val="600"/>
              </a:spcBef>
              <a:buClr>
                <a:srgbClr val="11AAFF"/>
              </a:buClr>
              <a:defRPr lang="de-DE" sz="2000" kern="1200" dirty="0" smtClean="0">
                <a:solidFill>
                  <a:srgbClr val="001155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Bef>
                <a:spcPts val="600"/>
              </a:spcBef>
              <a:buClr>
                <a:srgbClr val="11AAFF"/>
              </a:buClr>
              <a:defRPr lang="de-DE" sz="2000" kern="1200" dirty="0" smtClean="0">
                <a:solidFill>
                  <a:srgbClr val="001155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Bef>
                <a:spcPts val="600"/>
              </a:spcBef>
              <a:buClr>
                <a:srgbClr val="11AAFF"/>
              </a:buClr>
              <a:defRPr lang="de-DE" sz="2000" kern="1200" dirty="0" smtClean="0">
                <a:solidFill>
                  <a:srgbClr val="001155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7"/>
          </p:nvPr>
        </p:nvSpPr>
        <p:spPr>
          <a:xfrm>
            <a:off x="7969794" y="2060575"/>
            <a:ext cx="3310211" cy="3960540"/>
          </a:xfrm>
        </p:spPr>
        <p:txBody>
          <a:bodyPr/>
          <a:lstStyle>
            <a:lvl3pPr marL="711200" indent="-174625">
              <a:defRPr/>
            </a:lvl3pPr>
            <a:lvl4pPr marL="900113" indent="-188913">
              <a:defRPr/>
            </a:lvl4pPr>
            <a:lvl5pPr marL="1074738" indent="-174625"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8314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3" name="Gerader Verbinder 10"/>
          <p:cNvCxnSpPr>
            <a:cxnSpLocks/>
          </p:cNvCxnSpPr>
          <p:nvPr userDrawn="1">
            <p:custDataLst>
              <p:tags r:id="rId1"/>
            </p:custDataLst>
          </p:nvPr>
        </p:nvCxnSpPr>
        <p:spPr bwMode="gray">
          <a:xfrm>
            <a:off x="7681762" y="2060848"/>
            <a:ext cx="1" cy="3960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7969250" y="2060575"/>
            <a:ext cx="3313113" cy="648325"/>
          </a:xfrm>
        </p:spPr>
        <p:txBody>
          <a:bodyPr/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rgbClr val="11AAFF"/>
              </a:buClr>
              <a:buNone/>
              <a:defRPr lang="de-DE" sz="2000" kern="1200" dirty="0" smtClean="0">
                <a:solidFill>
                  <a:srgbClr val="001155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Bef>
                <a:spcPts val="600"/>
              </a:spcBef>
              <a:buClr>
                <a:srgbClr val="11AAFF"/>
              </a:buClr>
              <a:defRPr lang="de-DE" sz="2000" kern="1200" dirty="0" smtClean="0">
                <a:solidFill>
                  <a:srgbClr val="001155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Bef>
                <a:spcPts val="600"/>
              </a:spcBef>
              <a:buClr>
                <a:srgbClr val="11AAFF"/>
              </a:buClr>
              <a:defRPr lang="de-DE" sz="2000" kern="1200" dirty="0" smtClean="0">
                <a:solidFill>
                  <a:srgbClr val="001155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Bef>
                <a:spcPts val="600"/>
              </a:spcBef>
              <a:buClr>
                <a:srgbClr val="11AAFF"/>
              </a:buClr>
              <a:defRPr lang="de-DE" sz="2000" kern="1200" dirty="0" smtClean="0">
                <a:solidFill>
                  <a:srgbClr val="001155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7" name="Inhaltsplatzhalter 11"/>
          <p:cNvSpPr>
            <a:spLocks noGrp="1"/>
          </p:cNvSpPr>
          <p:nvPr>
            <p:ph sz="quarter" idx="12"/>
          </p:nvPr>
        </p:nvSpPr>
        <p:spPr>
          <a:xfrm>
            <a:off x="912813" y="2060575"/>
            <a:ext cx="6480918" cy="396081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7"/>
          </p:nvPr>
        </p:nvSpPr>
        <p:spPr>
          <a:xfrm>
            <a:off x="7969794" y="2708919"/>
            <a:ext cx="3310211" cy="3312195"/>
          </a:xfrm>
        </p:spPr>
        <p:txBody>
          <a:bodyPr/>
          <a:lstStyle>
            <a:lvl3pPr marL="711200" indent="-174625">
              <a:defRPr/>
            </a:lvl3pPr>
            <a:lvl4pPr marL="900113" indent="-188913">
              <a:defRPr/>
            </a:lvl4pPr>
            <a:lvl5pPr marL="1074738" indent="-174625"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2066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tags" Target="../tags/tag2.xml"/><Relationship Id="rId16" Type="http://schemas.openxmlformats.org/officeDocument/2006/relationships/tags" Target="../tags/tag3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platzhalter 15"/>
          <p:cNvSpPr>
            <a:spLocks noGrp="1"/>
          </p:cNvSpPr>
          <p:nvPr>
            <p:ph type="title"/>
          </p:nvPr>
        </p:nvSpPr>
        <p:spPr bwMode="gray">
          <a:xfrm>
            <a:off x="912813" y="548792"/>
            <a:ext cx="10369550" cy="647960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 bwMode="gray">
          <a:xfrm>
            <a:off x="912813" y="2060574"/>
            <a:ext cx="10369550" cy="3960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VCT_Marker_ID_2" hidden="1"/>
          <p:cNvSpPr/>
          <p:nvPr>
            <p:custDataLst>
              <p:tags r:id="rId16"/>
            </p:custDataLst>
          </p:nvPr>
        </p:nvSpPr>
        <p:spPr bwMode="gray">
          <a:xfrm>
            <a:off x="1693775" y="127000"/>
            <a:ext cx="169377" cy="127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pic>
        <p:nvPicPr>
          <p:cNvPr id="18" name="Picture 3" descr="K:\swisscom\05_Präsentationsgestaltung\2015\Maag, Florian\ENT Master\02_Input\150820_corp_pres\Swisscom_Primary_Portrait_RGB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82163" y="6172620"/>
            <a:ext cx="756000" cy="57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912814" y="6453360"/>
            <a:ext cx="360000" cy="216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fld id="{1581CD7C-0CC4-4FEF-9D02-3F147391268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526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85" r:id="rId3"/>
    <p:sldLayoutId id="2147483651" r:id="rId4"/>
    <p:sldLayoutId id="2147483652" r:id="rId5"/>
    <p:sldLayoutId id="2147483692" r:id="rId6"/>
    <p:sldLayoutId id="2147483688" r:id="rId7"/>
    <p:sldLayoutId id="2147483691" r:id="rId8"/>
    <p:sldLayoutId id="2147483689" r:id="rId9"/>
    <p:sldLayoutId id="2147483655" r:id="rId10"/>
    <p:sldLayoutId id="2147483684" r:id="rId11"/>
    <p:sldLayoutId id="2147483656" r:id="rId12"/>
    <p:sldLayoutId id="2147483683" r:id="rId13"/>
  </p:sldLayoutIdLst>
  <p:hf hdr="0" ftr="0" dt="0"/>
  <p:txStyles>
    <p:titleStyle>
      <a:lvl1pPr marL="0" indent="0" algn="ctr" defTabSz="914400" rtl="0" eaLnBrk="1" latinLnBrk="0" hangingPunct="1">
        <a:spcBef>
          <a:spcPct val="0"/>
        </a:spcBef>
        <a:buNone/>
        <a:defRPr lang="en-GB" sz="4000" kern="1200" spc="-10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lang="de-DE" sz="1600" kern="1200" dirty="0" smtClean="0">
          <a:solidFill>
            <a:schemeClr val="tx1"/>
          </a:solidFill>
          <a:latin typeface="+mj-lt"/>
          <a:ea typeface="+mn-ea"/>
          <a:cs typeface="+mn-cs"/>
        </a:defRPr>
      </a:lvl1pPr>
      <a:lvl2pPr marL="539750" indent="-182563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de-DE" sz="1600" kern="1200" dirty="0" smtClean="0">
          <a:solidFill>
            <a:schemeClr val="tx1"/>
          </a:solidFill>
          <a:latin typeface="+mj-lt"/>
          <a:ea typeface="+mn-ea"/>
          <a:cs typeface="+mn-cs"/>
        </a:defRPr>
      </a:lvl2pPr>
      <a:lvl3pPr marL="898525" indent="-184150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de-DE" sz="1600" kern="1200" dirty="0" smtClean="0">
          <a:solidFill>
            <a:schemeClr val="tx1"/>
          </a:solidFill>
          <a:latin typeface="+mj-lt"/>
          <a:ea typeface="+mn-ea"/>
          <a:cs typeface="+mn-cs"/>
        </a:defRPr>
      </a:lvl3pPr>
      <a:lvl4pPr marL="1255713" indent="-184150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de-DE" sz="1600" kern="1200" dirty="0" smtClean="0">
          <a:solidFill>
            <a:schemeClr val="tx1"/>
          </a:solidFill>
          <a:latin typeface="+mj-lt"/>
          <a:ea typeface="+mn-ea"/>
          <a:cs typeface="+mn-cs"/>
        </a:defRPr>
      </a:lvl4pPr>
      <a:lvl5pPr marL="1612900" indent="-174625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en-GB" sz="1600" kern="1200" dirty="0">
          <a:solidFill>
            <a:schemeClr val="tx1"/>
          </a:solidFill>
          <a:latin typeface="+mj-lt"/>
          <a:ea typeface="+mn-ea"/>
          <a:cs typeface="+mn-cs"/>
        </a:defRPr>
      </a:lvl5pPr>
      <a:lvl6pPr marL="1970088" indent="-174625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82563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693988" indent="-184150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051175" indent="-182563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12.emf"/><Relationship Id="rId1" Type="http://schemas.openxmlformats.org/officeDocument/2006/relationships/tags" Target="../tags/tag25.xml"/><Relationship Id="rId2" Type="http://schemas.openxmlformats.org/officeDocument/2006/relationships/tags" Target="../tags/tag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tags" Target="../tags/tag9.xml"/><Relationship Id="rId3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1" Type="http://schemas.openxmlformats.org/officeDocument/2006/relationships/tags" Target="../tags/tag29.xml"/><Relationship Id="rId2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image" Target="../media/image22.gif"/><Relationship Id="rId5" Type="http://schemas.openxmlformats.org/officeDocument/2006/relationships/image" Target="../media/image23.gif"/><Relationship Id="rId6" Type="http://schemas.openxmlformats.org/officeDocument/2006/relationships/image" Target="../media/image24.gif"/><Relationship Id="rId1" Type="http://schemas.openxmlformats.org/officeDocument/2006/relationships/tags" Target="../tags/tag30.xml"/><Relationship Id="rId2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5.emf"/><Relationship Id="rId1" Type="http://schemas.openxmlformats.org/officeDocument/2006/relationships/tags" Target="../tags/tag31.xml"/><Relationship Id="rId2" Type="http://schemas.openxmlformats.org/officeDocument/2006/relationships/tags" Target="../tags/tag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Relationship Id="rId6" Type="http://schemas.openxmlformats.org/officeDocument/2006/relationships/image" Target="../media/image27.jpeg"/><Relationship Id="rId7" Type="http://schemas.openxmlformats.org/officeDocument/2006/relationships/image" Target="../media/image28.png"/><Relationship Id="rId8" Type="http://schemas.openxmlformats.org/officeDocument/2006/relationships/image" Target="../media/image7.png"/><Relationship Id="rId1" Type="http://schemas.openxmlformats.org/officeDocument/2006/relationships/tags" Target="../tags/tag35.xml"/><Relationship Id="rId2" Type="http://schemas.openxmlformats.org/officeDocument/2006/relationships/tags" Target="../tags/tag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4" Type="http://schemas.openxmlformats.org/officeDocument/2006/relationships/tags" Target="../tags/tag13.xml"/><Relationship Id="rId5" Type="http://schemas.openxmlformats.org/officeDocument/2006/relationships/tags" Target="../tags/tag14.xml"/><Relationship Id="rId6" Type="http://schemas.openxmlformats.org/officeDocument/2006/relationships/tags" Target="../tags/tag15.xml"/><Relationship Id="rId7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 bwMode="gray">
          <a:xfrm>
            <a:off x="1243885" y="1925456"/>
            <a:ext cx="6797972" cy="1791576"/>
          </a:xfrm>
        </p:spPr>
        <p:txBody>
          <a:bodyPr/>
          <a:lstStyle/>
          <a:p>
            <a:r>
              <a:rPr lang="en-GB" dirty="0" smtClean="0"/>
              <a:t>Facial Expression Recognition</a:t>
            </a:r>
            <a:endParaRPr lang="en-GB" sz="6000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 bwMode="gray">
          <a:xfrm>
            <a:off x="1243885" y="4293096"/>
            <a:ext cx="5717799" cy="910520"/>
          </a:xfrm>
        </p:spPr>
        <p:txBody>
          <a:bodyPr/>
          <a:lstStyle/>
          <a:p>
            <a:r>
              <a:rPr lang="en-GB" dirty="0" smtClean="0"/>
              <a:t>Supervisors:</a:t>
            </a:r>
          </a:p>
          <a:p>
            <a:r>
              <a:rPr lang="en-GB" sz="1800" dirty="0" smtClean="0"/>
              <a:t>Prof. Boi Faltings</a:t>
            </a:r>
          </a:p>
          <a:p>
            <a:r>
              <a:rPr lang="en-GB" dirty="0" smtClean="0"/>
              <a:t>Dr. Claudiu Musat</a:t>
            </a:r>
            <a:endParaRPr lang="en-GB" sz="1800" dirty="0"/>
          </a:p>
        </p:txBody>
      </p:sp>
      <p:pic>
        <p:nvPicPr>
          <p:cNvPr id="7" name="Picture 4" descr="K:\swisscom\05_Präsentationsgestaltung\2015\Maag, Florian\ENT Master\02_Input\150820_corp_pres\Titel-Logo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661259" y="5682104"/>
            <a:ext cx="2484000" cy="77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11"/>
          <p:cNvSpPr>
            <a:spLocks noChangeShapeType="1"/>
          </p:cNvSpPr>
          <p:nvPr/>
        </p:nvSpPr>
        <p:spPr bwMode="gray">
          <a:xfrm>
            <a:off x="920154" y="1"/>
            <a:ext cx="0" cy="4437062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979" y="5682104"/>
            <a:ext cx="1803209" cy="900105"/>
          </a:xfrm>
          <a:prstGeom prst="rect">
            <a:avLst/>
          </a:prstGeom>
        </p:spPr>
      </p:pic>
      <p:sp>
        <p:nvSpPr>
          <p:cNvPr id="10" name="Untertitel 5"/>
          <p:cNvSpPr txBox="1">
            <a:spLocks/>
          </p:cNvSpPr>
          <p:nvPr>
            <p:custDataLst>
              <p:tags r:id="rId3"/>
            </p:custDataLst>
          </p:nvPr>
        </p:nvSpPr>
        <p:spPr bwMode="gray">
          <a:xfrm>
            <a:off x="9357696" y="5203615"/>
            <a:ext cx="2500531" cy="471701"/>
          </a:xfrm>
          <a:prstGeom prst="rect">
            <a:avLst/>
          </a:prstGeom>
        </p:spPr>
        <p:txBody>
          <a:bodyPr vert="horz" lIns="0" tIns="5400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288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de-DE" sz="1800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3175" indent="0" algn="l" defTabSz="914400" rtl="0" eaLnBrk="1" latinLnBrk="0" hangingPunct="1">
              <a:spcBef>
                <a:spcPct val="20000"/>
              </a:spcBef>
              <a:buFont typeface="TheSans Swisscom Light" pitchFamily="34" charset="0"/>
              <a:buNone/>
              <a:defRPr lang="de-DE" sz="1400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2pPr>
            <a:lvl3pPr marL="3175" indent="0" algn="l" defTabSz="914400" rtl="0" eaLnBrk="1" latinLnBrk="0" hangingPunct="1">
              <a:spcBef>
                <a:spcPct val="20000"/>
              </a:spcBef>
              <a:buFont typeface="TheSans Swisscom Light" pitchFamily="34" charset="0"/>
              <a:buNone/>
              <a:defRPr lang="de-DE" sz="1400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3pPr>
            <a:lvl4pPr marL="3175" indent="0" algn="l" defTabSz="914400" rtl="0" eaLnBrk="1" latinLnBrk="0" hangingPunct="1">
              <a:spcBef>
                <a:spcPct val="20000"/>
              </a:spcBef>
              <a:buFont typeface="TheSans Swisscom Light" pitchFamily="34" charset="0"/>
              <a:buNone/>
              <a:defRPr lang="de-DE" sz="1400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4pPr>
            <a:lvl5pPr marL="3175" indent="0" algn="l" defTabSz="914400" rtl="0" eaLnBrk="1" latinLnBrk="0" hangingPunct="1">
              <a:spcBef>
                <a:spcPct val="20000"/>
              </a:spcBef>
              <a:buFont typeface="TheSans Swisscom Light" pitchFamily="34" charset="0"/>
              <a:buNone/>
              <a:defRPr lang="en-GB" sz="1400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5pPr>
            <a:lvl6pPr marL="3175" indent="0" algn="l" defTabSz="914400" rtl="0" eaLnBrk="1" latinLnBrk="0" hangingPunct="1">
              <a:spcBef>
                <a:spcPct val="20000"/>
              </a:spcBef>
              <a:buFont typeface="TheSans Swisscom Light" pitchFamily="34" charset="0"/>
              <a:buNone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3175" indent="0" algn="l" defTabSz="914400" rtl="0" eaLnBrk="1" latinLnBrk="0" hangingPunct="1">
              <a:spcBef>
                <a:spcPct val="20000"/>
              </a:spcBef>
              <a:buFont typeface="TheSans Swisscom Light" pitchFamily="34" charset="0"/>
              <a:buNone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175" indent="0" algn="l" defTabSz="914400" rtl="0" eaLnBrk="1" latinLnBrk="0" hangingPunct="1">
              <a:spcBef>
                <a:spcPct val="20000"/>
              </a:spcBef>
              <a:buFont typeface="TheSans Swisscom Light" pitchFamily="34" charset="0"/>
              <a:buNone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175" indent="0" algn="l" defTabSz="914400" rtl="0" eaLnBrk="1" latinLnBrk="0" hangingPunct="1">
              <a:spcBef>
                <a:spcPct val="20000"/>
              </a:spcBef>
              <a:buFont typeface="TheSans Swisscom Light" pitchFamily="34" charset="0"/>
              <a:buNone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smtClean="0"/>
              <a:t>Georgios Kyritsis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5470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3649315" y="188640"/>
            <a:ext cx="4608512" cy="1296144"/>
          </a:xfrm>
        </p:spPr>
        <p:txBody>
          <a:bodyPr/>
          <a:lstStyle/>
          <a:p>
            <a:pPr algn="ctr"/>
            <a:r>
              <a:rPr lang="en-GB" dirty="0" smtClean="0"/>
              <a:t>CNN Architectures</a:t>
            </a:r>
            <a:br>
              <a:rPr lang="en-GB" dirty="0" smtClean="0"/>
            </a:br>
            <a:r>
              <a:rPr lang="en-GB" dirty="0" smtClean="0"/>
              <a:t>ResNet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10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203" y="1916832"/>
            <a:ext cx="7255146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11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01442" y="-2248610"/>
            <a:ext cx="2160240" cy="10779156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>
            <p:custDataLst>
              <p:tags r:id="rId1"/>
            </p:custDataLst>
          </p:nvPr>
        </p:nvSpPr>
        <p:spPr bwMode="gray">
          <a:xfrm>
            <a:off x="3111331" y="620688"/>
            <a:ext cx="5540460" cy="648072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en-GB" sz="4000" kern="1200" spc="-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State-of-the-art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44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Transfer Learning</a:t>
            </a:r>
            <a:endParaRPr lang="en-GB" dirty="0"/>
          </a:p>
        </p:txBody>
      </p:sp>
      <p:grpSp>
        <p:nvGrpSpPr>
          <p:cNvPr id="3" name="Gruppieren 2"/>
          <p:cNvGrpSpPr/>
          <p:nvPr/>
        </p:nvGrpSpPr>
        <p:grpSpPr bwMode="invGray">
          <a:xfrm>
            <a:off x="3145259" y="332656"/>
            <a:ext cx="5818762" cy="6182444"/>
            <a:chOff x="3159145" y="332656"/>
            <a:chExt cx="5818762" cy="6182444"/>
          </a:xfrm>
        </p:grpSpPr>
        <p:sp>
          <p:nvSpPr>
            <p:cNvPr id="87" name="Freeform 5"/>
            <p:cNvSpPr>
              <a:spLocks/>
            </p:cNvSpPr>
            <p:nvPr/>
          </p:nvSpPr>
          <p:spPr bwMode="invGray">
            <a:xfrm>
              <a:off x="4525849" y="1153852"/>
              <a:ext cx="393000" cy="363674"/>
            </a:xfrm>
            <a:custGeom>
              <a:avLst/>
              <a:gdLst>
                <a:gd name="T0" fmla="*/ 3 w 28"/>
                <a:gd name="T1" fmla="*/ 26 h 26"/>
                <a:gd name="T2" fmla="*/ 7 w 28"/>
                <a:gd name="T3" fmla="*/ 23 h 26"/>
                <a:gd name="T4" fmla="*/ 24 w 28"/>
                <a:gd name="T5" fmla="*/ 7 h 26"/>
                <a:gd name="T6" fmla="*/ 27 w 28"/>
                <a:gd name="T7" fmla="*/ 4 h 26"/>
                <a:gd name="T8" fmla="*/ 24 w 28"/>
                <a:gd name="T9" fmla="*/ 0 h 26"/>
                <a:gd name="T10" fmla="*/ 0 w 28"/>
                <a:gd name="T11" fmla="*/ 22 h 26"/>
                <a:gd name="T12" fmla="*/ 3 w 2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3" y="26"/>
                  </a:moveTo>
                  <a:cubicBezTo>
                    <a:pt x="5" y="26"/>
                    <a:pt x="6" y="24"/>
                    <a:pt x="7" y="23"/>
                  </a:cubicBezTo>
                  <a:cubicBezTo>
                    <a:pt x="7" y="13"/>
                    <a:pt x="15" y="6"/>
                    <a:pt x="24" y="7"/>
                  </a:cubicBezTo>
                  <a:cubicBezTo>
                    <a:pt x="26" y="7"/>
                    <a:pt x="27" y="6"/>
                    <a:pt x="27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12" y="0"/>
                    <a:pt x="1" y="9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88" name="Freeform 6"/>
            <p:cNvSpPr>
              <a:spLocks/>
            </p:cNvSpPr>
            <p:nvPr/>
          </p:nvSpPr>
          <p:spPr bwMode="invGray">
            <a:xfrm>
              <a:off x="4390935" y="4948957"/>
              <a:ext cx="668687" cy="434060"/>
            </a:xfrm>
            <a:custGeom>
              <a:avLst/>
              <a:gdLst>
                <a:gd name="T0" fmla="*/ 28 w 48"/>
                <a:gd name="T1" fmla="*/ 3 h 31"/>
                <a:gd name="T2" fmla="*/ 28 w 48"/>
                <a:gd name="T3" fmla="*/ 3 h 31"/>
                <a:gd name="T4" fmla="*/ 0 w 48"/>
                <a:gd name="T5" fmla="*/ 20 h 31"/>
                <a:gd name="T6" fmla="*/ 3 w 48"/>
                <a:gd name="T7" fmla="*/ 24 h 31"/>
                <a:gd name="T8" fmla="*/ 7 w 48"/>
                <a:gd name="T9" fmla="*/ 22 h 31"/>
                <a:gd name="T10" fmla="*/ 25 w 48"/>
                <a:gd name="T11" fmla="*/ 9 h 31"/>
                <a:gd name="T12" fmla="*/ 26 w 48"/>
                <a:gd name="T13" fmla="*/ 10 h 31"/>
                <a:gd name="T14" fmla="*/ 41 w 48"/>
                <a:gd name="T15" fmla="*/ 27 h 31"/>
                <a:gd name="T16" fmla="*/ 44 w 48"/>
                <a:gd name="T17" fmla="*/ 31 h 31"/>
                <a:gd name="T18" fmla="*/ 48 w 48"/>
                <a:gd name="T19" fmla="*/ 28 h 31"/>
                <a:gd name="T20" fmla="*/ 28 w 48"/>
                <a:gd name="T21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31">
                  <a:moveTo>
                    <a:pt x="28" y="3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16" y="0"/>
                    <a:pt x="3" y="8"/>
                    <a:pt x="0" y="20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4" y="25"/>
                    <a:pt x="6" y="24"/>
                    <a:pt x="7" y="22"/>
                  </a:cubicBezTo>
                  <a:cubicBezTo>
                    <a:pt x="9" y="13"/>
                    <a:pt x="17" y="8"/>
                    <a:pt x="25" y="9"/>
                  </a:cubicBezTo>
                  <a:cubicBezTo>
                    <a:pt x="25" y="10"/>
                    <a:pt x="25" y="10"/>
                    <a:pt x="26" y="10"/>
                  </a:cubicBezTo>
                  <a:cubicBezTo>
                    <a:pt x="35" y="10"/>
                    <a:pt x="42" y="18"/>
                    <a:pt x="41" y="27"/>
                  </a:cubicBezTo>
                  <a:cubicBezTo>
                    <a:pt x="41" y="29"/>
                    <a:pt x="42" y="31"/>
                    <a:pt x="44" y="31"/>
                  </a:cubicBezTo>
                  <a:cubicBezTo>
                    <a:pt x="46" y="31"/>
                    <a:pt x="47" y="29"/>
                    <a:pt x="48" y="28"/>
                  </a:cubicBezTo>
                  <a:cubicBezTo>
                    <a:pt x="48" y="16"/>
                    <a:pt x="40" y="5"/>
                    <a:pt x="28" y="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89" name="Freeform 7"/>
            <p:cNvSpPr>
              <a:spLocks/>
            </p:cNvSpPr>
            <p:nvPr/>
          </p:nvSpPr>
          <p:spPr bwMode="invGray">
            <a:xfrm>
              <a:off x="4725284" y="5218781"/>
              <a:ext cx="334342" cy="445794"/>
            </a:xfrm>
            <a:custGeom>
              <a:avLst/>
              <a:gdLst>
                <a:gd name="T0" fmla="*/ 21 w 24"/>
                <a:gd name="T1" fmla="*/ 25 h 32"/>
                <a:gd name="T2" fmla="*/ 9 w 24"/>
                <a:gd name="T3" fmla="*/ 4 h 32"/>
                <a:gd name="T4" fmla="*/ 7 w 24"/>
                <a:gd name="T5" fmla="*/ 0 h 32"/>
                <a:gd name="T6" fmla="*/ 3 w 24"/>
                <a:gd name="T7" fmla="*/ 3 h 32"/>
                <a:gd name="T8" fmla="*/ 19 w 24"/>
                <a:gd name="T9" fmla="*/ 31 h 32"/>
                <a:gd name="T10" fmla="*/ 23 w 24"/>
                <a:gd name="T11" fmla="*/ 29 h 32"/>
                <a:gd name="T12" fmla="*/ 21 w 24"/>
                <a:gd name="T13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2">
                  <a:moveTo>
                    <a:pt x="21" y="25"/>
                  </a:moveTo>
                  <a:cubicBezTo>
                    <a:pt x="12" y="22"/>
                    <a:pt x="7" y="13"/>
                    <a:pt x="9" y="4"/>
                  </a:cubicBezTo>
                  <a:cubicBezTo>
                    <a:pt x="10" y="3"/>
                    <a:pt x="9" y="1"/>
                    <a:pt x="7" y="0"/>
                  </a:cubicBezTo>
                  <a:cubicBezTo>
                    <a:pt x="5" y="0"/>
                    <a:pt x="4" y="1"/>
                    <a:pt x="3" y="3"/>
                  </a:cubicBezTo>
                  <a:cubicBezTo>
                    <a:pt x="0" y="15"/>
                    <a:pt x="7" y="28"/>
                    <a:pt x="19" y="31"/>
                  </a:cubicBezTo>
                  <a:cubicBezTo>
                    <a:pt x="21" y="32"/>
                    <a:pt x="23" y="30"/>
                    <a:pt x="23" y="29"/>
                  </a:cubicBezTo>
                  <a:cubicBezTo>
                    <a:pt x="24" y="27"/>
                    <a:pt x="23" y="25"/>
                    <a:pt x="21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0" name="Freeform 8"/>
            <p:cNvSpPr>
              <a:spLocks/>
            </p:cNvSpPr>
            <p:nvPr/>
          </p:nvSpPr>
          <p:spPr bwMode="invGray">
            <a:xfrm>
              <a:off x="3816098" y="2162752"/>
              <a:ext cx="533777" cy="973704"/>
            </a:xfrm>
            <a:custGeom>
              <a:avLst/>
              <a:gdLst>
                <a:gd name="T0" fmla="*/ 21 w 38"/>
                <a:gd name="T1" fmla="*/ 41 h 70"/>
                <a:gd name="T2" fmla="*/ 27 w 38"/>
                <a:gd name="T3" fmla="*/ 28 h 70"/>
                <a:gd name="T4" fmla="*/ 27 w 38"/>
                <a:gd name="T5" fmla="*/ 28 h 70"/>
                <a:gd name="T6" fmla="*/ 9 w 38"/>
                <a:gd name="T7" fmla="*/ 0 h 70"/>
                <a:gd name="T8" fmla="*/ 5 w 38"/>
                <a:gd name="T9" fmla="*/ 3 h 70"/>
                <a:gd name="T10" fmla="*/ 8 w 38"/>
                <a:gd name="T11" fmla="*/ 7 h 70"/>
                <a:gd name="T12" fmla="*/ 21 w 38"/>
                <a:gd name="T13" fmla="*/ 25 h 70"/>
                <a:gd name="T14" fmla="*/ 20 w 38"/>
                <a:gd name="T15" fmla="*/ 26 h 70"/>
                <a:gd name="T16" fmla="*/ 3 w 38"/>
                <a:gd name="T17" fmla="*/ 41 h 70"/>
                <a:gd name="T18" fmla="*/ 0 w 38"/>
                <a:gd name="T19" fmla="*/ 45 h 70"/>
                <a:gd name="T20" fmla="*/ 3 w 38"/>
                <a:gd name="T21" fmla="*/ 48 h 70"/>
                <a:gd name="T22" fmla="*/ 15 w 38"/>
                <a:gd name="T23" fmla="*/ 45 h 70"/>
                <a:gd name="T24" fmla="*/ 16 w 38"/>
                <a:gd name="T25" fmla="*/ 46 h 70"/>
                <a:gd name="T26" fmla="*/ 29 w 38"/>
                <a:gd name="T27" fmla="*/ 65 h 70"/>
                <a:gd name="T28" fmla="*/ 32 w 38"/>
                <a:gd name="T29" fmla="*/ 69 h 70"/>
                <a:gd name="T30" fmla="*/ 36 w 38"/>
                <a:gd name="T31" fmla="*/ 67 h 70"/>
                <a:gd name="T32" fmla="*/ 21 w 38"/>
                <a:gd name="T33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70">
                  <a:moveTo>
                    <a:pt x="21" y="41"/>
                  </a:moveTo>
                  <a:cubicBezTo>
                    <a:pt x="24" y="37"/>
                    <a:pt x="26" y="33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30" y="16"/>
                    <a:pt x="22" y="3"/>
                    <a:pt x="9" y="0"/>
                  </a:cubicBezTo>
                  <a:cubicBezTo>
                    <a:pt x="8" y="0"/>
                    <a:pt x="6" y="1"/>
                    <a:pt x="5" y="3"/>
                  </a:cubicBezTo>
                  <a:cubicBezTo>
                    <a:pt x="5" y="5"/>
                    <a:pt x="6" y="6"/>
                    <a:pt x="8" y="7"/>
                  </a:cubicBezTo>
                  <a:cubicBezTo>
                    <a:pt x="16" y="9"/>
                    <a:pt x="22" y="17"/>
                    <a:pt x="21" y="25"/>
                  </a:cubicBezTo>
                  <a:cubicBezTo>
                    <a:pt x="21" y="25"/>
                    <a:pt x="20" y="25"/>
                    <a:pt x="20" y="26"/>
                  </a:cubicBezTo>
                  <a:cubicBezTo>
                    <a:pt x="20" y="35"/>
                    <a:pt x="12" y="42"/>
                    <a:pt x="3" y="41"/>
                  </a:cubicBezTo>
                  <a:cubicBezTo>
                    <a:pt x="1" y="41"/>
                    <a:pt x="0" y="43"/>
                    <a:pt x="0" y="45"/>
                  </a:cubicBezTo>
                  <a:cubicBezTo>
                    <a:pt x="0" y="46"/>
                    <a:pt x="1" y="48"/>
                    <a:pt x="3" y="48"/>
                  </a:cubicBezTo>
                  <a:cubicBezTo>
                    <a:pt x="7" y="48"/>
                    <a:pt x="11" y="47"/>
                    <a:pt x="15" y="45"/>
                  </a:cubicBezTo>
                  <a:cubicBezTo>
                    <a:pt x="15" y="46"/>
                    <a:pt x="16" y="46"/>
                    <a:pt x="16" y="46"/>
                  </a:cubicBezTo>
                  <a:cubicBezTo>
                    <a:pt x="25" y="48"/>
                    <a:pt x="31" y="56"/>
                    <a:pt x="29" y="65"/>
                  </a:cubicBezTo>
                  <a:cubicBezTo>
                    <a:pt x="29" y="67"/>
                    <a:pt x="30" y="69"/>
                    <a:pt x="32" y="69"/>
                  </a:cubicBezTo>
                  <a:cubicBezTo>
                    <a:pt x="34" y="70"/>
                    <a:pt x="36" y="68"/>
                    <a:pt x="36" y="67"/>
                  </a:cubicBezTo>
                  <a:cubicBezTo>
                    <a:pt x="38" y="55"/>
                    <a:pt x="31" y="44"/>
                    <a:pt x="21" y="41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1" name="Freeform 9"/>
            <p:cNvSpPr>
              <a:spLocks/>
            </p:cNvSpPr>
            <p:nvPr/>
          </p:nvSpPr>
          <p:spPr bwMode="invGray">
            <a:xfrm>
              <a:off x="4819134" y="3488400"/>
              <a:ext cx="674551" cy="891585"/>
            </a:xfrm>
            <a:custGeom>
              <a:avLst/>
              <a:gdLst>
                <a:gd name="T0" fmla="*/ 38 w 48"/>
                <a:gd name="T1" fmla="*/ 30 h 64"/>
                <a:gd name="T2" fmla="*/ 38 w 48"/>
                <a:gd name="T3" fmla="*/ 29 h 64"/>
                <a:gd name="T4" fmla="*/ 46 w 48"/>
                <a:gd name="T5" fmla="*/ 7 h 64"/>
                <a:gd name="T6" fmla="*/ 47 w 48"/>
                <a:gd name="T7" fmla="*/ 2 h 64"/>
                <a:gd name="T8" fmla="*/ 43 w 48"/>
                <a:gd name="T9" fmla="*/ 1 h 64"/>
                <a:gd name="T10" fmla="*/ 31 w 48"/>
                <a:gd name="T11" fmla="*/ 28 h 64"/>
                <a:gd name="T12" fmla="*/ 17 w 48"/>
                <a:gd name="T13" fmla="*/ 31 h 64"/>
                <a:gd name="T14" fmla="*/ 17 w 48"/>
                <a:gd name="T15" fmla="*/ 31 h 64"/>
                <a:gd name="T16" fmla="*/ 5 w 48"/>
                <a:gd name="T17" fmla="*/ 61 h 64"/>
                <a:gd name="T18" fmla="*/ 10 w 48"/>
                <a:gd name="T19" fmla="*/ 63 h 64"/>
                <a:gd name="T20" fmla="*/ 11 w 48"/>
                <a:gd name="T21" fmla="*/ 59 h 64"/>
                <a:gd name="T22" fmla="*/ 19 w 48"/>
                <a:gd name="T23" fmla="*/ 38 h 64"/>
                <a:gd name="T24" fmla="*/ 19 w 48"/>
                <a:gd name="T25" fmla="*/ 37 h 64"/>
                <a:gd name="T26" fmla="*/ 42 w 48"/>
                <a:gd name="T27" fmla="*/ 42 h 64"/>
                <a:gd name="T28" fmla="*/ 47 w 48"/>
                <a:gd name="T29" fmla="*/ 43 h 64"/>
                <a:gd name="T30" fmla="*/ 47 w 48"/>
                <a:gd name="T31" fmla="*/ 38 h 64"/>
                <a:gd name="T32" fmla="*/ 38 w 48"/>
                <a:gd name="T33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64">
                  <a:moveTo>
                    <a:pt x="38" y="30"/>
                  </a:moveTo>
                  <a:cubicBezTo>
                    <a:pt x="38" y="30"/>
                    <a:pt x="38" y="29"/>
                    <a:pt x="38" y="29"/>
                  </a:cubicBezTo>
                  <a:cubicBezTo>
                    <a:pt x="34" y="20"/>
                    <a:pt x="38" y="10"/>
                    <a:pt x="46" y="7"/>
                  </a:cubicBezTo>
                  <a:cubicBezTo>
                    <a:pt x="47" y="6"/>
                    <a:pt x="48" y="4"/>
                    <a:pt x="47" y="2"/>
                  </a:cubicBezTo>
                  <a:cubicBezTo>
                    <a:pt x="47" y="0"/>
                    <a:pt x="45" y="0"/>
                    <a:pt x="43" y="1"/>
                  </a:cubicBezTo>
                  <a:cubicBezTo>
                    <a:pt x="32" y="6"/>
                    <a:pt x="28" y="17"/>
                    <a:pt x="31" y="28"/>
                  </a:cubicBezTo>
                  <a:cubicBezTo>
                    <a:pt x="26" y="28"/>
                    <a:pt x="21" y="28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5" y="36"/>
                    <a:pt x="0" y="49"/>
                    <a:pt x="5" y="61"/>
                  </a:cubicBezTo>
                  <a:cubicBezTo>
                    <a:pt x="6" y="63"/>
                    <a:pt x="8" y="64"/>
                    <a:pt x="10" y="63"/>
                  </a:cubicBezTo>
                  <a:cubicBezTo>
                    <a:pt x="11" y="62"/>
                    <a:pt x="12" y="60"/>
                    <a:pt x="11" y="59"/>
                  </a:cubicBezTo>
                  <a:cubicBezTo>
                    <a:pt x="8" y="51"/>
                    <a:pt x="11" y="42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7" y="32"/>
                    <a:pt x="37" y="34"/>
                    <a:pt x="42" y="42"/>
                  </a:cubicBezTo>
                  <a:cubicBezTo>
                    <a:pt x="43" y="44"/>
                    <a:pt x="45" y="44"/>
                    <a:pt x="47" y="43"/>
                  </a:cubicBezTo>
                  <a:cubicBezTo>
                    <a:pt x="48" y="42"/>
                    <a:pt x="48" y="40"/>
                    <a:pt x="47" y="38"/>
                  </a:cubicBezTo>
                  <a:cubicBezTo>
                    <a:pt x="45" y="35"/>
                    <a:pt x="42" y="32"/>
                    <a:pt x="38" y="3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2" name="Freeform 10"/>
            <p:cNvSpPr>
              <a:spLocks noEditPoints="1"/>
            </p:cNvSpPr>
            <p:nvPr/>
          </p:nvSpPr>
          <p:spPr bwMode="invGray">
            <a:xfrm>
              <a:off x="3159145" y="332656"/>
              <a:ext cx="2862457" cy="6112052"/>
            </a:xfrm>
            <a:custGeom>
              <a:avLst/>
              <a:gdLst>
                <a:gd name="T0" fmla="*/ 202 w 205"/>
                <a:gd name="T1" fmla="*/ 34 h 438"/>
                <a:gd name="T2" fmla="*/ 125 w 205"/>
                <a:gd name="T3" fmla="*/ 38 h 438"/>
                <a:gd name="T4" fmla="*/ 93 w 205"/>
                <a:gd name="T5" fmla="*/ 43 h 438"/>
                <a:gd name="T6" fmla="*/ 73 w 205"/>
                <a:gd name="T7" fmla="*/ 69 h 438"/>
                <a:gd name="T8" fmla="*/ 30 w 205"/>
                <a:gd name="T9" fmla="*/ 92 h 438"/>
                <a:gd name="T10" fmla="*/ 17 w 205"/>
                <a:gd name="T11" fmla="*/ 174 h 438"/>
                <a:gd name="T12" fmla="*/ 2 w 205"/>
                <a:gd name="T13" fmla="*/ 226 h 438"/>
                <a:gd name="T14" fmla="*/ 34 w 205"/>
                <a:gd name="T15" fmla="*/ 279 h 438"/>
                <a:gd name="T16" fmla="*/ 74 w 205"/>
                <a:gd name="T17" fmla="*/ 364 h 438"/>
                <a:gd name="T18" fmla="*/ 79 w 205"/>
                <a:gd name="T19" fmla="*/ 387 h 438"/>
                <a:gd name="T20" fmla="*/ 114 w 205"/>
                <a:gd name="T21" fmla="*/ 405 h 438"/>
                <a:gd name="T22" fmla="*/ 146 w 205"/>
                <a:gd name="T23" fmla="*/ 438 h 438"/>
                <a:gd name="T24" fmla="*/ 153 w 205"/>
                <a:gd name="T25" fmla="*/ 438 h 438"/>
                <a:gd name="T26" fmla="*/ 203 w 205"/>
                <a:gd name="T27" fmla="*/ 406 h 438"/>
                <a:gd name="T28" fmla="*/ 205 w 205"/>
                <a:gd name="T29" fmla="*/ 405 h 438"/>
                <a:gd name="T30" fmla="*/ 204 w 205"/>
                <a:gd name="T31" fmla="*/ 35 h 438"/>
                <a:gd name="T32" fmla="*/ 202 w 205"/>
                <a:gd name="T33" fmla="*/ 34 h 438"/>
                <a:gd name="T34" fmla="*/ 148 w 205"/>
                <a:gd name="T35" fmla="*/ 428 h 438"/>
                <a:gd name="T36" fmla="*/ 122 w 205"/>
                <a:gd name="T37" fmla="*/ 399 h 438"/>
                <a:gd name="T38" fmla="*/ 121 w 205"/>
                <a:gd name="T39" fmla="*/ 396 h 438"/>
                <a:gd name="T40" fmla="*/ 118 w 205"/>
                <a:gd name="T41" fmla="*/ 395 h 438"/>
                <a:gd name="T42" fmla="*/ 87 w 205"/>
                <a:gd name="T43" fmla="*/ 381 h 438"/>
                <a:gd name="T44" fmla="*/ 84 w 205"/>
                <a:gd name="T45" fmla="*/ 363 h 438"/>
                <a:gd name="T46" fmla="*/ 85 w 205"/>
                <a:gd name="T47" fmla="*/ 359 h 438"/>
                <a:gd name="T48" fmla="*/ 82 w 205"/>
                <a:gd name="T49" fmla="*/ 357 h 438"/>
                <a:gd name="T50" fmla="*/ 44 w 205"/>
                <a:gd name="T51" fmla="*/ 278 h 438"/>
                <a:gd name="T52" fmla="*/ 45 w 205"/>
                <a:gd name="T53" fmla="*/ 275 h 438"/>
                <a:gd name="T54" fmla="*/ 43 w 205"/>
                <a:gd name="T55" fmla="*/ 273 h 438"/>
                <a:gd name="T56" fmla="*/ 12 w 205"/>
                <a:gd name="T57" fmla="*/ 225 h 438"/>
                <a:gd name="T58" fmla="*/ 27 w 205"/>
                <a:gd name="T59" fmla="*/ 178 h 438"/>
                <a:gd name="T60" fmla="*/ 28 w 205"/>
                <a:gd name="T61" fmla="*/ 176 h 438"/>
                <a:gd name="T62" fmla="*/ 28 w 205"/>
                <a:gd name="T63" fmla="*/ 174 h 438"/>
                <a:gd name="T64" fmla="*/ 37 w 205"/>
                <a:gd name="T65" fmla="*/ 98 h 438"/>
                <a:gd name="T66" fmla="*/ 77 w 205"/>
                <a:gd name="T67" fmla="*/ 79 h 438"/>
                <a:gd name="T68" fmla="*/ 80 w 205"/>
                <a:gd name="T69" fmla="*/ 79 h 438"/>
                <a:gd name="T70" fmla="*/ 81 w 205"/>
                <a:gd name="T71" fmla="*/ 75 h 438"/>
                <a:gd name="T72" fmla="*/ 98 w 205"/>
                <a:gd name="T73" fmla="*/ 52 h 438"/>
                <a:gd name="T74" fmla="*/ 126 w 205"/>
                <a:gd name="T75" fmla="*/ 48 h 438"/>
                <a:gd name="T76" fmla="*/ 129 w 205"/>
                <a:gd name="T77" fmla="*/ 49 h 438"/>
                <a:gd name="T78" fmla="*/ 131 w 205"/>
                <a:gd name="T79" fmla="*/ 47 h 438"/>
                <a:gd name="T80" fmla="*/ 194 w 205"/>
                <a:gd name="T81" fmla="*/ 40 h 438"/>
                <a:gd name="T82" fmla="*/ 194 w 205"/>
                <a:gd name="T83" fmla="*/ 141 h 438"/>
                <a:gd name="T84" fmla="*/ 176 w 205"/>
                <a:gd name="T85" fmla="*/ 128 h 438"/>
                <a:gd name="T86" fmla="*/ 172 w 205"/>
                <a:gd name="T87" fmla="*/ 125 h 438"/>
                <a:gd name="T88" fmla="*/ 170 w 205"/>
                <a:gd name="T89" fmla="*/ 129 h 438"/>
                <a:gd name="T90" fmla="*/ 174 w 205"/>
                <a:gd name="T91" fmla="*/ 139 h 438"/>
                <a:gd name="T92" fmla="*/ 159 w 205"/>
                <a:gd name="T93" fmla="*/ 165 h 438"/>
                <a:gd name="T94" fmla="*/ 163 w 205"/>
                <a:gd name="T95" fmla="*/ 168 h 438"/>
                <a:gd name="T96" fmla="*/ 166 w 205"/>
                <a:gd name="T97" fmla="*/ 164 h 438"/>
                <a:gd name="T98" fmla="*/ 179 w 205"/>
                <a:gd name="T99" fmla="*/ 145 h 438"/>
                <a:gd name="T100" fmla="*/ 180 w 205"/>
                <a:gd name="T101" fmla="*/ 145 h 438"/>
                <a:gd name="T102" fmla="*/ 194 w 205"/>
                <a:gd name="T103" fmla="*/ 148 h 438"/>
                <a:gd name="T104" fmla="*/ 195 w 205"/>
                <a:gd name="T105" fmla="*/ 401 h 438"/>
                <a:gd name="T106" fmla="*/ 148 w 205"/>
                <a:gd name="T107" fmla="*/ 42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5" h="438">
                  <a:moveTo>
                    <a:pt x="202" y="34"/>
                  </a:moveTo>
                  <a:cubicBezTo>
                    <a:pt x="202" y="33"/>
                    <a:pt x="161" y="0"/>
                    <a:pt x="125" y="38"/>
                  </a:cubicBezTo>
                  <a:cubicBezTo>
                    <a:pt x="119" y="37"/>
                    <a:pt x="106" y="36"/>
                    <a:pt x="93" y="43"/>
                  </a:cubicBezTo>
                  <a:cubicBezTo>
                    <a:pt x="84" y="48"/>
                    <a:pt x="77" y="57"/>
                    <a:pt x="73" y="69"/>
                  </a:cubicBezTo>
                  <a:cubicBezTo>
                    <a:pt x="64" y="70"/>
                    <a:pt x="44" y="74"/>
                    <a:pt x="30" y="92"/>
                  </a:cubicBezTo>
                  <a:cubicBezTo>
                    <a:pt x="15" y="110"/>
                    <a:pt x="10" y="138"/>
                    <a:pt x="17" y="174"/>
                  </a:cubicBezTo>
                  <a:cubicBezTo>
                    <a:pt x="13" y="180"/>
                    <a:pt x="0" y="201"/>
                    <a:pt x="2" y="226"/>
                  </a:cubicBezTo>
                  <a:cubicBezTo>
                    <a:pt x="5" y="246"/>
                    <a:pt x="15" y="263"/>
                    <a:pt x="34" y="279"/>
                  </a:cubicBezTo>
                  <a:cubicBezTo>
                    <a:pt x="31" y="291"/>
                    <a:pt x="27" y="335"/>
                    <a:pt x="74" y="364"/>
                  </a:cubicBezTo>
                  <a:cubicBezTo>
                    <a:pt x="73" y="369"/>
                    <a:pt x="73" y="378"/>
                    <a:pt x="79" y="387"/>
                  </a:cubicBezTo>
                  <a:cubicBezTo>
                    <a:pt x="86" y="396"/>
                    <a:pt x="97" y="402"/>
                    <a:pt x="114" y="405"/>
                  </a:cubicBezTo>
                  <a:cubicBezTo>
                    <a:pt x="117" y="413"/>
                    <a:pt x="127" y="434"/>
                    <a:pt x="146" y="438"/>
                  </a:cubicBezTo>
                  <a:cubicBezTo>
                    <a:pt x="149" y="438"/>
                    <a:pt x="151" y="438"/>
                    <a:pt x="153" y="438"/>
                  </a:cubicBezTo>
                  <a:cubicBezTo>
                    <a:pt x="168" y="438"/>
                    <a:pt x="185" y="428"/>
                    <a:pt x="203" y="406"/>
                  </a:cubicBezTo>
                  <a:cubicBezTo>
                    <a:pt x="205" y="405"/>
                    <a:pt x="205" y="405"/>
                    <a:pt x="205" y="405"/>
                  </a:cubicBezTo>
                  <a:cubicBezTo>
                    <a:pt x="204" y="35"/>
                    <a:pt x="204" y="35"/>
                    <a:pt x="204" y="35"/>
                  </a:cubicBezTo>
                  <a:lnTo>
                    <a:pt x="202" y="34"/>
                  </a:lnTo>
                  <a:close/>
                  <a:moveTo>
                    <a:pt x="148" y="428"/>
                  </a:moveTo>
                  <a:cubicBezTo>
                    <a:pt x="131" y="424"/>
                    <a:pt x="122" y="399"/>
                    <a:pt x="122" y="399"/>
                  </a:cubicBezTo>
                  <a:cubicBezTo>
                    <a:pt x="121" y="396"/>
                    <a:pt x="121" y="396"/>
                    <a:pt x="121" y="396"/>
                  </a:cubicBezTo>
                  <a:cubicBezTo>
                    <a:pt x="118" y="395"/>
                    <a:pt x="118" y="395"/>
                    <a:pt x="118" y="395"/>
                  </a:cubicBezTo>
                  <a:cubicBezTo>
                    <a:pt x="103" y="394"/>
                    <a:pt x="93" y="389"/>
                    <a:pt x="87" y="381"/>
                  </a:cubicBezTo>
                  <a:cubicBezTo>
                    <a:pt x="81" y="373"/>
                    <a:pt x="84" y="363"/>
                    <a:pt x="84" y="363"/>
                  </a:cubicBezTo>
                  <a:cubicBezTo>
                    <a:pt x="85" y="359"/>
                    <a:pt x="85" y="359"/>
                    <a:pt x="85" y="359"/>
                  </a:cubicBezTo>
                  <a:cubicBezTo>
                    <a:pt x="82" y="357"/>
                    <a:pt x="82" y="357"/>
                    <a:pt x="82" y="357"/>
                  </a:cubicBezTo>
                  <a:cubicBezTo>
                    <a:pt x="30" y="327"/>
                    <a:pt x="44" y="280"/>
                    <a:pt x="44" y="278"/>
                  </a:cubicBezTo>
                  <a:cubicBezTo>
                    <a:pt x="45" y="275"/>
                    <a:pt x="45" y="275"/>
                    <a:pt x="45" y="275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25" y="259"/>
                    <a:pt x="14" y="243"/>
                    <a:pt x="12" y="225"/>
                  </a:cubicBezTo>
                  <a:cubicBezTo>
                    <a:pt x="10" y="199"/>
                    <a:pt x="26" y="178"/>
                    <a:pt x="27" y="178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1" y="140"/>
                    <a:pt x="24" y="115"/>
                    <a:pt x="37" y="98"/>
                  </a:cubicBezTo>
                  <a:cubicBezTo>
                    <a:pt x="53" y="80"/>
                    <a:pt x="76" y="79"/>
                    <a:pt x="77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4" y="64"/>
                    <a:pt x="90" y="56"/>
                    <a:pt x="98" y="52"/>
                  </a:cubicBezTo>
                  <a:cubicBezTo>
                    <a:pt x="111" y="44"/>
                    <a:pt x="126" y="48"/>
                    <a:pt x="126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57" y="17"/>
                    <a:pt x="186" y="35"/>
                    <a:pt x="194" y="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86" y="142"/>
                    <a:pt x="178" y="137"/>
                    <a:pt x="176" y="128"/>
                  </a:cubicBezTo>
                  <a:cubicBezTo>
                    <a:pt x="176" y="126"/>
                    <a:pt x="174" y="125"/>
                    <a:pt x="172" y="125"/>
                  </a:cubicBezTo>
                  <a:cubicBezTo>
                    <a:pt x="171" y="126"/>
                    <a:pt x="170" y="127"/>
                    <a:pt x="170" y="129"/>
                  </a:cubicBezTo>
                  <a:cubicBezTo>
                    <a:pt x="171" y="133"/>
                    <a:pt x="172" y="137"/>
                    <a:pt x="174" y="139"/>
                  </a:cubicBezTo>
                  <a:cubicBezTo>
                    <a:pt x="164" y="143"/>
                    <a:pt x="157" y="154"/>
                    <a:pt x="159" y="165"/>
                  </a:cubicBezTo>
                  <a:cubicBezTo>
                    <a:pt x="160" y="167"/>
                    <a:pt x="161" y="168"/>
                    <a:pt x="163" y="168"/>
                  </a:cubicBezTo>
                  <a:cubicBezTo>
                    <a:pt x="165" y="168"/>
                    <a:pt x="166" y="166"/>
                    <a:pt x="166" y="164"/>
                  </a:cubicBezTo>
                  <a:cubicBezTo>
                    <a:pt x="164" y="155"/>
                    <a:pt x="170" y="147"/>
                    <a:pt x="179" y="145"/>
                  </a:cubicBezTo>
                  <a:cubicBezTo>
                    <a:pt x="179" y="145"/>
                    <a:pt x="180" y="145"/>
                    <a:pt x="180" y="145"/>
                  </a:cubicBezTo>
                  <a:cubicBezTo>
                    <a:pt x="184" y="147"/>
                    <a:pt x="189" y="148"/>
                    <a:pt x="194" y="148"/>
                  </a:cubicBezTo>
                  <a:cubicBezTo>
                    <a:pt x="195" y="401"/>
                    <a:pt x="195" y="401"/>
                    <a:pt x="195" y="401"/>
                  </a:cubicBezTo>
                  <a:cubicBezTo>
                    <a:pt x="177" y="421"/>
                    <a:pt x="161" y="430"/>
                    <a:pt x="148" y="42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3" name="Freeform 11"/>
            <p:cNvSpPr>
              <a:spLocks/>
            </p:cNvSpPr>
            <p:nvPr/>
          </p:nvSpPr>
          <p:spPr bwMode="invGray">
            <a:xfrm>
              <a:off x="6215167" y="819510"/>
              <a:ext cx="1161408" cy="463392"/>
            </a:xfrm>
            <a:custGeom>
              <a:avLst/>
              <a:gdLst>
                <a:gd name="T0" fmla="*/ 6 w 83"/>
                <a:gd name="T1" fmla="*/ 20 h 33"/>
                <a:gd name="T2" fmla="*/ 0 w 83"/>
                <a:gd name="T3" fmla="*/ 27 h 33"/>
                <a:gd name="T4" fmla="*/ 6 w 83"/>
                <a:gd name="T5" fmla="*/ 33 h 33"/>
                <a:gd name="T6" fmla="*/ 13 w 83"/>
                <a:gd name="T7" fmla="*/ 29 h 33"/>
                <a:gd name="T8" fmla="*/ 54 w 83"/>
                <a:gd name="T9" fmla="*/ 29 h 33"/>
                <a:gd name="T10" fmla="*/ 74 w 83"/>
                <a:gd name="T11" fmla="*/ 13 h 33"/>
                <a:gd name="T12" fmla="*/ 76 w 83"/>
                <a:gd name="T13" fmla="*/ 14 h 33"/>
                <a:gd name="T14" fmla="*/ 83 w 83"/>
                <a:gd name="T15" fmla="*/ 7 h 33"/>
                <a:gd name="T16" fmla="*/ 76 w 83"/>
                <a:gd name="T17" fmla="*/ 0 h 33"/>
                <a:gd name="T18" fmla="*/ 69 w 83"/>
                <a:gd name="T19" fmla="*/ 7 h 33"/>
                <a:gd name="T20" fmla="*/ 70 w 83"/>
                <a:gd name="T21" fmla="*/ 10 h 33"/>
                <a:gd name="T22" fmla="*/ 52 w 83"/>
                <a:gd name="T23" fmla="*/ 25 h 33"/>
                <a:gd name="T24" fmla="*/ 13 w 83"/>
                <a:gd name="T25" fmla="*/ 25 h 33"/>
                <a:gd name="T26" fmla="*/ 6 w 83"/>
                <a:gd name="T27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33">
                  <a:moveTo>
                    <a:pt x="6" y="20"/>
                  </a:moveTo>
                  <a:cubicBezTo>
                    <a:pt x="3" y="20"/>
                    <a:pt x="0" y="23"/>
                    <a:pt x="0" y="27"/>
                  </a:cubicBezTo>
                  <a:cubicBezTo>
                    <a:pt x="0" y="30"/>
                    <a:pt x="3" y="33"/>
                    <a:pt x="6" y="33"/>
                  </a:cubicBezTo>
                  <a:cubicBezTo>
                    <a:pt x="9" y="33"/>
                    <a:pt x="12" y="31"/>
                    <a:pt x="1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5" y="14"/>
                    <a:pt x="76" y="14"/>
                  </a:cubicBezTo>
                  <a:cubicBezTo>
                    <a:pt x="80" y="14"/>
                    <a:pt x="83" y="11"/>
                    <a:pt x="83" y="7"/>
                  </a:cubicBezTo>
                  <a:cubicBezTo>
                    <a:pt x="83" y="3"/>
                    <a:pt x="80" y="0"/>
                    <a:pt x="76" y="0"/>
                  </a:cubicBezTo>
                  <a:cubicBezTo>
                    <a:pt x="72" y="0"/>
                    <a:pt x="69" y="3"/>
                    <a:pt x="69" y="7"/>
                  </a:cubicBezTo>
                  <a:cubicBezTo>
                    <a:pt x="69" y="8"/>
                    <a:pt x="70" y="9"/>
                    <a:pt x="70" y="10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2"/>
                    <a:pt x="9" y="20"/>
                    <a:pt x="6" y="2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4" name="Freeform 12"/>
            <p:cNvSpPr>
              <a:spLocks/>
            </p:cNvSpPr>
            <p:nvPr/>
          </p:nvSpPr>
          <p:spPr bwMode="invGray">
            <a:xfrm>
              <a:off x="6215167" y="1910529"/>
              <a:ext cx="1730378" cy="475123"/>
            </a:xfrm>
            <a:custGeom>
              <a:avLst/>
              <a:gdLst>
                <a:gd name="T0" fmla="*/ 6 w 124"/>
                <a:gd name="T1" fmla="*/ 34 h 34"/>
                <a:gd name="T2" fmla="*/ 13 w 124"/>
                <a:gd name="T3" fmla="*/ 29 h 34"/>
                <a:gd name="T4" fmla="*/ 90 w 124"/>
                <a:gd name="T5" fmla="*/ 29 h 34"/>
                <a:gd name="T6" fmla="*/ 113 w 124"/>
                <a:gd name="T7" fmla="*/ 12 h 34"/>
                <a:gd name="T8" fmla="*/ 117 w 124"/>
                <a:gd name="T9" fmla="*/ 14 h 34"/>
                <a:gd name="T10" fmla="*/ 124 w 124"/>
                <a:gd name="T11" fmla="*/ 7 h 34"/>
                <a:gd name="T12" fmla="*/ 117 w 124"/>
                <a:gd name="T13" fmla="*/ 0 h 34"/>
                <a:gd name="T14" fmla="*/ 111 w 124"/>
                <a:gd name="T15" fmla="*/ 7 h 34"/>
                <a:gd name="T16" fmla="*/ 111 w 124"/>
                <a:gd name="T17" fmla="*/ 9 h 34"/>
                <a:gd name="T18" fmla="*/ 89 w 124"/>
                <a:gd name="T19" fmla="*/ 25 h 34"/>
                <a:gd name="T20" fmla="*/ 13 w 124"/>
                <a:gd name="T21" fmla="*/ 25 h 34"/>
                <a:gd name="T22" fmla="*/ 6 w 124"/>
                <a:gd name="T23" fmla="*/ 21 h 34"/>
                <a:gd name="T24" fmla="*/ 0 w 124"/>
                <a:gd name="T25" fmla="*/ 27 h 34"/>
                <a:gd name="T26" fmla="*/ 6 w 124"/>
                <a:gd name="T2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34">
                  <a:moveTo>
                    <a:pt x="6" y="34"/>
                  </a:moveTo>
                  <a:cubicBezTo>
                    <a:pt x="9" y="34"/>
                    <a:pt x="12" y="32"/>
                    <a:pt x="13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6" y="14"/>
                    <a:pt x="117" y="14"/>
                  </a:cubicBezTo>
                  <a:cubicBezTo>
                    <a:pt x="121" y="14"/>
                    <a:pt x="124" y="11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114" y="0"/>
                    <a:pt x="111" y="3"/>
                    <a:pt x="111" y="7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3"/>
                    <a:pt x="9" y="21"/>
                    <a:pt x="6" y="21"/>
                  </a:cubicBezTo>
                  <a:cubicBezTo>
                    <a:pt x="3" y="21"/>
                    <a:pt x="0" y="24"/>
                    <a:pt x="0" y="27"/>
                  </a:cubicBezTo>
                  <a:cubicBezTo>
                    <a:pt x="0" y="31"/>
                    <a:pt x="3" y="34"/>
                    <a:pt x="6" y="3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5" name="Freeform 13"/>
            <p:cNvSpPr>
              <a:spLocks/>
            </p:cNvSpPr>
            <p:nvPr/>
          </p:nvSpPr>
          <p:spPr bwMode="invGray">
            <a:xfrm>
              <a:off x="6215167" y="1200779"/>
              <a:ext cx="1841827" cy="651093"/>
            </a:xfrm>
            <a:custGeom>
              <a:avLst/>
              <a:gdLst>
                <a:gd name="T0" fmla="*/ 120 w 132"/>
                <a:gd name="T1" fmla="*/ 10 h 47"/>
                <a:gd name="T2" fmla="*/ 87 w 132"/>
                <a:gd name="T3" fmla="*/ 42 h 47"/>
                <a:gd name="T4" fmla="*/ 47 w 132"/>
                <a:gd name="T5" fmla="*/ 24 h 47"/>
                <a:gd name="T6" fmla="*/ 13 w 132"/>
                <a:gd name="T7" fmla="*/ 24 h 47"/>
                <a:gd name="T8" fmla="*/ 6 w 132"/>
                <a:gd name="T9" fmla="*/ 19 h 47"/>
                <a:gd name="T10" fmla="*/ 0 w 132"/>
                <a:gd name="T11" fmla="*/ 26 h 47"/>
                <a:gd name="T12" fmla="*/ 6 w 132"/>
                <a:gd name="T13" fmla="*/ 32 h 47"/>
                <a:gd name="T14" fmla="*/ 13 w 132"/>
                <a:gd name="T15" fmla="*/ 28 h 47"/>
                <a:gd name="T16" fmla="*/ 46 w 132"/>
                <a:gd name="T17" fmla="*/ 28 h 47"/>
                <a:gd name="T18" fmla="*/ 88 w 132"/>
                <a:gd name="T19" fmla="*/ 47 h 47"/>
                <a:gd name="T20" fmla="*/ 123 w 132"/>
                <a:gd name="T21" fmla="*/ 12 h 47"/>
                <a:gd name="T22" fmla="*/ 126 w 132"/>
                <a:gd name="T23" fmla="*/ 13 h 47"/>
                <a:gd name="T24" fmla="*/ 132 w 132"/>
                <a:gd name="T25" fmla="*/ 6 h 47"/>
                <a:gd name="T26" fmla="*/ 126 w 132"/>
                <a:gd name="T27" fmla="*/ 0 h 47"/>
                <a:gd name="T28" fmla="*/ 119 w 132"/>
                <a:gd name="T29" fmla="*/ 6 h 47"/>
                <a:gd name="T30" fmla="*/ 120 w 132"/>
                <a:gd name="T31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47">
                  <a:moveTo>
                    <a:pt x="120" y="10"/>
                  </a:moveTo>
                  <a:cubicBezTo>
                    <a:pt x="87" y="42"/>
                    <a:pt x="87" y="42"/>
                    <a:pt x="87" y="42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1"/>
                    <a:pt x="9" y="19"/>
                    <a:pt x="6" y="19"/>
                  </a:cubicBezTo>
                  <a:cubicBezTo>
                    <a:pt x="3" y="19"/>
                    <a:pt x="0" y="22"/>
                    <a:pt x="0" y="26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9" y="32"/>
                    <a:pt x="12" y="30"/>
                    <a:pt x="13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24" y="13"/>
                    <a:pt x="125" y="13"/>
                    <a:pt x="126" y="13"/>
                  </a:cubicBezTo>
                  <a:cubicBezTo>
                    <a:pt x="129" y="13"/>
                    <a:pt x="132" y="10"/>
                    <a:pt x="132" y="6"/>
                  </a:cubicBezTo>
                  <a:cubicBezTo>
                    <a:pt x="132" y="3"/>
                    <a:pt x="129" y="0"/>
                    <a:pt x="126" y="0"/>
                  </a:cubicBezTo>
                  <a:cubicBezTo>
                    <a:pt x="122" y="0"/>
                    <a:pt x="119" y="3"/>
                    <a:pt x="119" y="6"/>
                  </a:cubicBezTo>
                  <a:cubicBezTo>
                    <a:pt x="119" y="7"/>
                    <a:pt x="119" y="9"/>
                    <a:pt x="120" y="1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6" name="Freeform 14"/>
            <p:cNvSpPr>
              <a:spLocks/>
            </p:cNvSpPr>
            <p:nvPr/>
          </p:nvSpPr>
          <p:spPr bwMode="invGray">
            <a:xfrm>
              <a:off x="7177140" y="2467769"/>
              <a:ext cx="563106" cy="557242"/>
            </a:xfrm>
            <a:custGeom>
              <a:avLst/>
              <a:gdLst>
                <a:gd name="T0" fmla="*/ 33 w 40"/>
                <a:gd name="T1" fmla="*/ 40 h 40"/>
                <a:gd name="T2" fmla="*/ 40 w 40"/>
                <a:gd name="T3" fmla="*/ 33 h 40"/>
                <a:gd name="T4" fmla="*/ 33 w 40"/>
                <a:gd name="T5" fmla="*/ 26 h 40"/>
                <a:gd name="T6" fmla="*/ 31 w 40"/>
                <a:gd name="T7" fmla="*/ 27 h 40"/>
                <a:gd name="T8" fmla="*/ 12 w 40"/>
                <a:gd name="T9" fmla="*/ 10 h 40"/>
                <a:gd name="T10" fmla="*/ 13 w 40"/>
                <a:gd name="T11" fmla="*/ 7 h 40"/>
                <a:gd name="T12" fmla="*/ 6 w 40"/>
                <a:gd name="T13" fmla="*/ 0 h 40"/>
                <a:gd name="T14" fmla="*/ 0 w 40"/>
                <a:gd name="T15" fmla="*/ 7 h 40"/>
                <a:gd name="T16" fmla="*/ 6 w 40"/>
                <a:gd name="T17" fmla="*/ 14 h 40"/>
                <a:gd name="T18" fmla="*/ 10 w 40"/>
                <a:gd name="T19" fmla="*/ 13 h 40"/>
                <a:gd name="T20" fmla="*/ 28 w 40"/>
                <a:gd name="T21" fmla="*/ 29 h 40"/>
                <a:gd name="T22" fmla="*/ 27 w 40"/>
                <a:gd name="T23" fmla="*/ 33 h 40"/>
                <a:gd name="T24" fmla="*/ 33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33" y="40"/>
                  </a:moveTo>
                  <a:cubicBezTo>
                    <a:pt x="37" y="40"/>
                    <a:pt x="40" y="37"/>
                    <a:pt x="40" y="33"/>
                  </a:cubicBezTo>
                  <a:cubicBezTo>
                    <a:pt x="40" y="29"/>
                    <a:pt x="37" y="26"/>
                    <a:pt x="33" y="26"/>
                  </a:cubicBezTo>
                  <a:cubicBezTo>
                    <a:pt x="32" y="26"/>
                    <a:pt x="32" y="27"/>
                    <a:pt x="31" y="27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8" y="14"/>
                    <a:pt x="9" y="13"/>
                    <a:pt x="10" y="13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30"/>
                    <a:pt x="27" y="32"/>
                    <a:pt x="27" y="33"/>
                  </a:cubicBezTo>
                  <a:cubicBezTo>
                    <a:pt x="27" y="37"/>
                    <a:pt x="30" y="40"/>
                    <a:pt x="33" y="4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7" name="Freeform 15"/>
            <p:cNvSpPr>
              <a:spLocks/>
            </p:cNvSpPr>
            <p:nvPr/>
          </p:nvSpPr>
          <p:spPr bwMode="invGray">
            <a:xfrm>
              <a:off x="6203436" y="2567486"/>
              <a:ext cx="1607199" cy="891585"/>
            </a:xfrm>
            <a:custGeom>
              <a:avLst/>
              <a:gdLst>
                <a:gd name="T0" fmla="*/ 6 w 115"/>
                <a:gd name="T1" fmla="*/ 14 h 64"/>
                <a:gd name="T2" fmla="*/ 13 w 115"/>
                <a:gd name="T3" fmla="*/ 9 h 64"/>
                <a:gd name="T4" fmla="*/ 51 w 115"/>
                <a:gd name="T5" fmla="*/ 9 h 64"/>
                <a:gd name="T6" fmla="*/ 102 w 115"/>
                <a:gd name="T7" fmla="*/ 54 h 64"/>
                <a:gd name="T8" fmla="*/ 101 w 115"/>
                <a:gd name="T9" fmla="*/ 57 h 64"/>
                <a:gd name="T10" fmla="*/ 108 w 115"/>
                <a:gd name="T11" fmla="*/ 64 h 64"/>
                <a:gd name="T12" fmla="*/ 115 w 115"/>
                <a:gd name="T13" fmla="*/ 57 h 64"/>
                <a:gd name="T14" fmla="*/ 108 w 115"/>
                <a:gd name="T15" fmla="*/ 50 h 64"/>
                <a:gd name="T16" fmla="*/ 104 w 115"/>
                <a:gd name="T17" fmla="*/ 51 h 64"/>
                <a:gd name="T18" fmla="*/ 52 w 115"/>
                <a:gd name="T19" fmla="*/ 5 h 64"/>
                <a:gd name="T20" fmla="*/ 13 w 115"/>
                <a:gd name="T21" fmla="*/ 5 h 64"/>
                <a:gd name="T22" fmla="*/ 6 w 115"/>
                <a:gd name="T23" fmla="*/ 0 h 64"/>
                <a:gd name="T24" fmla="*/ 0 w 115"/>
                <a:gd name="T25" fmla="*/ 7 h 64"/>
                <a:gd name="T26" fmla="*/ 6 w 115"/>
                <a:gd name="T27" fmla="*/ 1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64">
                  <a:moveTo>
                    <a:pt x="6" y="14"/>
                  </a:moveTo>
                  <a:cubicBezTo>
                    <a:pt x="9" y="14"/>
                    <a:pt x="12" y="12"/>
                    <a:pt x="1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1"/>
                    <a:pt x="104" y="64"/>
                    <a:pt x="108" y="64"/>
                  </a:cubicBezTo>
                  <a:cubicBezTo>
                    <a:pt x="112" y="64"/>
                    <a:pt x="115" y="61"/>
                    <a:pt x="115" y="57"/>
                  </a:cubicBezTo>
                  <a:cubicBezTo>
                    <a:pt x="115" y="53"/>
                    <a:pt x="112" y="50"/>
                    <a:pt x="108" y="50"/>
                  </a:cubicBezTo>
                  <a:cubicBezTo>
                    <a:pt x="107" y="50"/>
                    <a:pt x="105" y="51"/>
                    <a:pt x="104" y="51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8" name="Freeform 16"/>
            <p:cNvSpPr>
              <a:spLocks/>
            </p:cNvSpPr>
            <p:nvPr/>
          </p:nvSpPr>
          <p:spPr bwMode="invGray">
            <a:xfrm>
              <a:off x="6174107" y="3277233"/>
              <a:ext cx="1284584" cy="252226"/>
            </a:xfrm>
            <a:custGeom>
              <a:avLst/>
              <a:gdLst>
                <a:gd name="T0" fmla="*/ 9 w 92"/>
                <a:gd name="T1" fmla="*/ 18 h 18"/>
                <a:gd name="T2" fmla="*/ 18 w 92"/>
                <a:gd name="T3" fmla="*/ 11 h 18"/>
                <a:gd name="T4" fmla="*/ 79 w 92"/>
                <a:gd name="T5" fmla="*/ 11 h 18"/>
                <a:gd name="T6" fmla="*/ 86 w 92"/>
                <a:gd name="T7" fmla="*/ 15 h 18"/>
                <a:gd name="T8" fmla="*/ 92 w 92"/>
                <a:gd name="T9" fmla="*/ 9 h 18"/>
                <a:gd name="T10" fmla="*/ 86 w 92"/>
                <a:gd name="T11" fmla="*/ 2 h 18"/>
                <a:gd name="T12" fmla="*/ 79 w 92"/>
                <a:gd name="T13" fmla="*/ 7 h 18"/>
                <a:gd name="T14" fmla="*/ 18 w 92"/>
                <a:gd name="T15" fmla="*/ 7 h 18"/>
                <a:gd name="T16" fmla="*/ 9 w 92"/>
                <a:gd name="T17" fmla="*/ 0 h 18"/>
                <a:gd name="T18" fmla="*/ 0 w 92"/>
                <a:gd name="T19" fmla="*/ 9 h 18"/>
                <a:gd name="T20" fmla="*/ 9 w 92"/>
                <a:gd name="T2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8">
                  <a:moveTo>
                    <a:pt x="9" y="18"/>
                  </a:moveTo>
                  <a:cubicBezTo>
                    <a:pt x="14" y="18"/>
                    <a:pt x="18" y="15"/>
                    <a:pt x="1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80" y="13"/>
                    <a:pt x="83" y="15"/>
                    <a:pt x="86" y="15"/>
                  </a:cubicBezTo>
                  <a:cubicBezTo>
                    <a:pt x="89" y="15"/>
                    <a:pt x="92" y="12"/>
                    <a:pt x="92" y="9"/>
                  </a:cubicBezTo>
                  <a:cubicBezTo>
                    <a:pt x="92" y="5"/>
                    <a:pt x="89" y="2"/>
                    <a:pt x="86" y="2"/>
                  </a:cubicBezTo>
                  <a:cubicBezTo>
                    <a:pt x="83" y="2"/>
                    <a:pt x="80" y="4"/>
                    <a:pt x="7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3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9" name="Oval 17"/>
            <p:cNvSpPr>
              <a:spLocks noChangeArrowheads="1"/>
            </p:cNvSpPr>
            <p:nvPr/>
          </p:nvSpPr>
          <p:spPr bwMode="invGray">
            <a:xfrm>
              <a:off x="6203436" y="5553123"/>
              <a:ext cx="181834" cy="19356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0" name="Freeform 18"/>
            <p:cNvSpPr>
              <a:spLocks/>
            </p:cNvSpPr>
            <p:nvPr/>
          </p:nvSpPr>
          <p:spPr bwMode="invGray">
            <a:xfrm>
              <a:off x="6215167" y="2972217"/>
              <a:ext cx="879854" cy="181837"/>
            </a:xfrm>
            <a:custGeom>
              <a:avLst/>
              <a:gdLst>
                <a:gd name="T0" fmla="*/ 50 w 63"/>
                <a:gd name="T1" fmla="*/ 4 h 13"/>
                <a:gd name="T2" fmla="*/ 13 w 63"/>
                <a:gd name="T3" fmla="*/ 4 h 13"/>
                <a:gd name="T4" fmla="*/ 6 w 63"/>
                <a:gd name="T5" fmla="*/ 0 h 13"/>
                <a:gd name="T6" fmla="*/ 0 w 63"/>
                <a:gd name="T7" fmla="*/ 6 h 13"/>
                <a:gd name="T8" fmla="*/ 6 w 63"/>
                <a:gd name="T9" fmla="*/ 13 h 13"/>
                <a:gd name="T10" fmla="*/ 13 w 63"/>
                <a:gd name="T11" fmla="*/ 8 h 13"/>
                <a:gd name="T12" fmla="*/ 50 w 63"/>
                <a:gd name="T13" fmla="*/ 8 h 13"/>
                <a:gd name="T14" fmla="*/ 56 w 63"/>
                <a:gd name="T15" fmla="*/ 13 h 13"/>
                <a:gd name="T16" fmla="*/ 63 w 63"/>
                <a:gd name="T17" fmla="*/ 6 h 13"/>
                <a:gd name="T18" fmla="*/ 56 w 63"/>
                <a:gd name="T19" fmla="*/ 0 h 13"/>
                <a:gd name="T20" fmla="*/ 50 w 63"/>
                <a:gd name="T2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13">
                  <a:moveTo>
                    <a:pt x="50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9" y="13"/>
                    <a:pt x="12" y="11"/>
                    <a:pt x="13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1" y="11"/>
                    <a:pt x="53" y="13"/>
                    <a:pt x="56" y="13"/>
                  </a:cubicBezTo>
                  <a:cubicBezTo>
                    <a:pt x="60" y="13"/>
                    <a:pt x="63" y="10"/>
                    <a:pt x="63" y="6"/>
                  </a:cubicBezTo>
                  <a:cubicBezTo>
                    <a:pt x="63" y="3"/>
                    <a:pt x="60" y="0"/>
                    <a:pt x="56" y="0"/>
                  </a:cubicBezTo>
                  <a:cubicBezTo>
                    <a:pt x="53" y="0"/>
                    <a:pt x="51" y="2"/>
                    <a:pt x="50" y="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1" name="Freeform 19"/>
            <p:cNvSpPr>
              <a:spLocks/>
            </p:cNvSpPr>
            <p:nvPr/>
          </p:nvSpPr>
          <p:spPr bwMode="invGray">
            <a:xfrm>
              <a:off x="6174107" y="4074968"/>
              <a:ext cx="2399066" cy="821196"/>
            </a:xfrm>
            <a:custGeom>
              <a:avLst/>
              <a:gdLst>
                <a:gd name="T0" fmla="*/ 165 w 172"/>
                <a:gd name="T1" fmla="*/ 45 h 59"/>
                <a:gd name="T2" fmla="*/ 163 w 172"/>
                <a:gd name="T3" fmla="*/ 46 h 59"/>
                <a:gd name="T4" fmla="*/ 132 w 172"/>
                <a:gd name="T5" fmla="*/ 6 h 59"/>
                <a:gd name="T6" fmla="*/ 18 w 172"/>
                <a:gd name="T7" fmla="*/ 6 h 59"/>
                <a:gd name="T8" fmla="*/ 10 w 172"/>
                <a:gd name="T9" fmla="*/ 0 h 59"/>
                <a:gd name="T10" fmla="*/ 0 w 172"/>
                <a:gd name="T11" fmla="*/ 9 h 59"/>
                <a:gd name="T12" fmla="*/ 10 w 172"/>
                <a:gd name="T13" fmla="*/ 19 h 59"/>
                <a:gd name="T14" fmla="*/ 19 w 172"/>
                <a:gd name="T15" fmla="*/ 10 h 59"/>
                <a:gd name="T16" fmla="*/ 130 w 172"/>
                <a:gd name="T17" fmla="*/ 10 h 59"/>
                <a:gd name="T18" fmla="*/ 159 w 172"/>
                <a:gd name="T19" fmla="*/ 48 h 59"/>
                <a:gd name="T20" fmla="*/ 158 w 172"/>
                <a:gd name="T21" fmla="*/ 52 h 59"/>
                <a:gd name="T22" fmla="*/ 165 w 172"/>
                <a:gd name="T23" fmla="*/ 59 h 59"/>
                <a:gd name="T24" fmla="*/ 172 w 172"/>
                <a:gd name="T25" fmla="*/ 52 h 59"/>
                <a:gd name="T26" fmla="*/ 165 w 172"/>
                <a:gd name="T2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59">
                  <a:moveTo>
                    <a:pt x="165" y="45"/>
                  </a:moveTo>
                  <a:cubicBezTo>
                    <a:pt x="164" y="45"/>
                    <a:pt x="163" y="46"/>
                    <a:pt x="163" y="46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3"/>
                    <a:pt x="14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9"/>
                    <a:pt x="10" y="19"/>
                  </a:cubicBezTo>
                  <a:cubicBezTo>
                    <a:pt x="14" y="19"/>
                    <a:pt x="18" y="15"/>
                    <a:pt x="19" y="10"/>
                  </a:cubicBezTo>
                  <a:cubicBezTo>
                    <a:pt x="130" y="10"/>
                    <a:pt x="130" y="10"/>
                    <a:pt x="130" y="10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59" y="49"/>
                    <a:pt x="158" y="51"/>
                    <a:pt x="158" y="52"/>
                  </a:cubicBezTo>
                  <a:cubicBezTo>
                    <a:pt x="158" y="56"/>
                    <a:pt x="161" y="59"/>
                    <a:pt x="165" y="59"/>
                  </a:cubicBezTo>
                  <a:cubicBezTo>
                    <a:pt x="169" y="59"/>
                    <a:pt x="172" y="56"/>
                    <a:pt x="172" y="52"/>
                  </a:cubicBezTo>
                  <a:cubicBezTo>
                    <a:pt x="172" y="48"/>
                    <a:pt x="169" y="45"/>
                    <a:pt x="165" y="4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2" name="Freeform 20"/>
            <p:cNvSpPr>
              <a:spLocks/>
            </p:cNvSpPr>
            <p:nvPr/>
          </p:nvSpPr>
          <p:spPr bwMode="invGray">
            <a:xfrm>
              <a:off x="6203436" y="573151"/>
              <a:ext cx="668687" cy="346076"/>
            </a:xfrm>
            <a:custGeom>
              <a:avLst/>
              <a:gdLst>
                <a:gd name="T0" fmla="*/ 6 w 48"/>
                <a:gd name="T1" fmla="*/ 25 h 25"/>
                <a:gd name="T2" fmla="*/ 12 w 48"/>
                <a:gd name="T3" fmla="*/ 21 h 25"/>
                <a:gd name="T4" fmla="*/ 44 w 48"/>
                <a:gd name="T5" fmla="*/ 21 h 25"/>
                <a:gd name="T6" fmla="*/ 44 w 48"/>
                <a:gd name="T7" fmla="*/ 13 h 25"/>
                <a:gd name="T8" fmla="*/ 48 w 48"/>
                <a:gd name="T9" fmla="*/ 7 h 25"/>
                <a:gd name="T10" fmla="*/ 42 w 48"/>
                <a:gd name="T11" fmla="*/ 0 h 25"/>
                <a:gd name="T12" fmla="*/ 35 w 48"/>
                <a:gd name="T13" fmla="*/ 7 h 25"/>
                <a:gd name="T14" fmla="*/ 40 w 48"/>
                <a:gd name="T15" fmla="*/ 13 h 25"/>
                <a:gd name="T16" fmla="*/ 40 w 48"/>
                <a:gd name="T17" fmla="*/ 17 h 25"/>
                <a:gd name="T18" fmla="*/ 13 w 48"/>
                <a:gd name="T19" fmla="*/ 17 h 25"/>
                <a:gd name="T20" fmla="*/ 6 w 48"/>
                <a:gd name="T21" fmla="*/ 11 h 25"/>
                <a:gd name="T22" fmla="*/ 0 w 48"/>
                <a:gd name="T23" fmla="*/ 18 h 25"/>
                <a:gd name="T24" fmla="*/ 6 w 48"/>
                <a:gd name="T2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25">
                  <a:moveTo>
                    <a:pt x="6" y="25"/>
                  </a:moveTo>
                  <a:cubicBezTo>
                    <a:pt x="9" y="25"/>
                    <a:pt x="11" y="24"/>
                    <a:pt x="1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6" y="12"/>
                    <a:pt x="48" y="10"/>
                    <a:pt x="48" y="7"/>
                  </a:cubicBezTo>
                  <a:cubicBezTo>
                    <a:pt x="48" y="3"/>
                    <a:pt x="45" y="0"/>
                    <a:pt x="42" y="0"/>
                  </a:cubicBezTo>
                  <a:cubicBezTo>
                    <a:pt x="38" y="0"/>
                    <a:pt x="35" y="3"/>
                    <a:pt x="35" y="7"/>
                  </a:cubicBezTo>
                  <a:cubicBezTo>
                    <a:pt x="35" y="10"/>
                    <a:pt x="37" y="12"/>
                    <a:pt x="40" y="13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4"/>
                    <a:pt x="10" y="11"/>
                    <a:pt x="6" y="11"/>
                  </a:cubicBezTo>
                  <a:cubicBezTo>
                    <a:pt x="3" y="11"/>
                    <a:pt x="0" y="14"/>
                    <a:pt x="0" y="18"/>
                  </a:cubicBezTo>
                  <a:cubicBezTo>
                    <a:pt x="0" y="22"/>
                    <a:pt x="3" y="25"/>
                    <a:pt x="6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3" name="Freeform 21"/>
            <p:cNvSpPr>
              <a:spLocks/>
            </p:cNvSpPr>
            <p:nvPr/>
          </p:nvSpPr>
          <p:spPr bwMode="invGray">
            <a:xfrm>
              <a:off x="6174107" y="4462104"/>
              <a:ext cx="2193770" cy="715614"/>
            </a:xfrm>
            <a:custGeom>
              <a:avLst/>
              <a:gdLst>
                <a:gd name="T0" fmla="*/ 151 w 157"/>
                <a:gd name="T1" fmla="*/ 37 h 51"/>
                <a:gd name="T2" fmla="*/ 148 w 157"/>
                <a:gd name="T3" fmla="*/ 38 h 51"/>
                <a:gd name="T4" fmla="*/ 124 w 157"/>
                <a:gd name="T5" fmla="*/ 6 h 51"/>
                <a:gd name="T6" fmla="*/ 18 w 157"/>
                <a:gd name="T7" fmla="*/ 7 h 51"/>
                <a:gd name="T8" fmla="*/ 9 w 157"/>
                <a:gd name="T9" fmla="*/ 0 h 51"/>
                <a:gd name="T10" fmla="*/ 0 w 157"/>
                <a:gd name="T11" fmla="*/ 9 h 51"/>
                <a:gd name="T12" fmla="*/ 9 w 157"/>
                <a:gd name="T13" fmla="*/ 18 h 51"/>
                <a:gd name="T14" fmla="*/ 18 w 157"/>
                <a:gd name="T15" fmla="*/ 11 h 51"/>
                <a:gd name="T16" fmla="*/ 122 w 157"/>
                <a:gd name="T17" fmla="*/ 10 h 51"/>
                <a:gd name="T18" fmla="*/ 145 w 157"/>
                <a:gd name="T19" fmla="*/ 40 h 51"/>
                <a:gd name="T20" fmla="*/ 144 w 157"/>
                <a:gd name="T21" fmla="*/ 44 h 51"/>
                <a:gd name="T22" fmla="*/ 151 w 157"/>
                <a:gd name="T23" fmla="*/ 51 h 51"/>
                <a:gd name="T24" fmla="*/ 157 w 157"/>
                <a:gd name="T25" fmla="*/ 44 h 51"/>
                <a:gd name="T26" fmla="*/ 151 w 157"/>
                <a:gd name="T27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51">
                  <a:moveTo>
                    <a:pt x="151" y="37"/>
                  </a:moveTo>
                  <a:cubicBezTo>
                    <a:pt x="150" y="37"/>
                    <a:pt x="149" y="38"/>
                    <a:pt x="148" y="38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3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14" y="18"/>
                    <a:pt x="17" y="15"/>
                    <a:pt x="18" y="11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4" y="41"/>
                    <a:pt x="144" y="43"/>
                    <a:pt x="144" y="44"/>
                  </a:cubicBezTo>
                  <a:cubicBezTo>
                    <a:pt x="144" y="48"/>
                    <a:pt x="147" y="51"/>
                    <a:pt x="151" y="51"/>
                  </a:cubicBezTo>
                  <a:cubicBezTo>
                    <a:pt x="154" y="51"/>
                    <a:pt x="157" y="48"/>
                    <a:pt x="157" y="44"/>
                  </a:cubicBezTo>
                  <a:cubicBezTo>
                    <a:pt x="157" y="40"/>
                    <a:pt x="154" y="37"/>
                    <a:pt x="151" y="3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4" name="Freeform 22"/>
            <p:cNvSpPr>
              <a:spLocks/>
            </p:cNvSpPr>
            <p:nvPr/>
          </p:nvSpPr>
          <p:spPr bwMode="invGray">
            <a:xfrm>
              <a:off x="6660961" y="4884432"/>
              <a:ext cx="1437092" cy="568973"/>
            </a:xfrm>
            <a:custGeom>
              <a:avLst/>
              <a:gdLst>
                <a:gd name="T0" fmla="*/ 96 w 103"/>
                <a:gd name="T1" fmla="*/ 27 h 41"/>
                <a:gd name="T2" fmla="*/ 94 w 103"/>
                <a:gd name="T3" fmla="*/ 28 h 41"/>
                <a:gd name="T4" fmla="*/ 79 w 103"/>
                <a:gd name="T5" fmla="*/ 5 h 41"/>
                <a:gd name="T6" fmla="*/ 13 w 103"/>
                <a:gd name="T7" fmla="*/ 5 h 41"/>
                <a:gd name="T8" fmla="*/ 6 w 103"/>
                <a:gd name="T9" fmla="*/ 0 h 41"/>
                <a:gd name="T10" fmla="*/ 0 w 103"/>
                <a:gd name="T11" fmla="*/ 7 h 41"/>
                <a:gd name="T12" fmla="*/ 6 w 103"/>
                <a:gd name="T13" fmla="*/ 14 h 41"/>
                <a:gd name="T14" fmla="*/ 13 w 103"/>
                <a:gd name="T15" fmla="*/ 9 h 41"/>
                <a:gd name="T16" fmla="*/ 77 w 103"/>
                <a:gd name="T17" fmla="*/ 9 h 41"/>
                <a:gd name="T18" fmla="*/ 91 w 103"/>
                <a:gd name="T19" fmla="*/ 30 h 41"/>
                <a:gd name="T20" fmla="*/ 89 w 103"/>
                <a:gd name="T21" fmla="*/ 34 h 41"/>
                <a:gd name="T22" fmla="*/ 96 w 103"/>
                <a:gd name="T23" fmla="*/ 41 h 41"/>
                <a:gd name="T24" fmla="*/ 103 w 103"/>
                <a:gd name="T25" fmla="*/ 34 h 41"/>
                <a:gd name="T26" fmla="*/ 96 w 103"/>
                <a:gd name="T2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41">
                  <a:moveTo>
                    <a:pt x="96" y="27"/>
                  </a:moveTo>
                  <a:cubicBezTo>
                    <a:pt x="95" y="27"/>
                    <a:pt x="95" y="27"/>
                    <a:pt x="94" y="28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9" y="14"/>
                    <a:pt x="12" y="12"/>
                    <a:pt x="13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0" y="31"/>
                    <a:pt x="89" y="32"/>
                    <a:pt x="89" y="34"/>
                  </a:cubicBezTo>
                  <a:cubicBezTo>
                    <a:pt x="89" y="38"/>
                    <a:pt x="92" y="41"/>
                    <a:pt x="96" y="41"/>
                  </a:cubicBezTo>
                  <a:cubicBezTo>
                    <a:pt x="100" y="41"/>
                    <a:pt x="103" y="38"/>
                    <a:pt x="103" y="34"/>
                  </a:cubicBezTo>
                  <a:cubicBezTo>
                    <a:pt x="103" y="30"/>
                    <a:pt x="100" y="27"/>
                    <a:pt x="96" y="2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5" name="Freeform 23"/>
            <p:cNvSpPr>
              <a:spLocks/>
            </p:cNvSpPr>
            <p:nvPr/>
          </p:nvSpPr>
          <p:spPr bwMode="invGray">
            <a:xfrm>
              <a:off x="6954247" y="5353688"/>
              <a:ext cx="1008900" cy="434060"/>
            </a:xfrm>
            <a:custGeom>
              <a:avLst/>
              <a:gdLst>
                <a:gd name="T0" fmla="*/ 59 w 72"/>
                <a:gd name="T1" fmla="*/ 25 h 31"/>
                <a:gd name="T2" fmla="*/ 65 w 72"/>
                <a:gd name="T3" fmla="*/ 31 h 31"/>
                <a:gd name="T4" fmla="*/ 72 w 72"/>
                <a:gd name="T5" fmla="*/ 25 h 31"/>
                <a:gd name="T6" fmla="*/ 65 w 72"/>
                <a:gd name="T7" fmla="*/ 18 h 31"/>
                <a:gd name="T8" fmla="*/ 65 w 72"/>
                <a:gd name="T9" fmla="*/ 18 h 31"/>
                <a:gd name="T10" fmla="*/ 57 w 72"/>
                <a:gd name="T11" fmla="*/ 4 h 31"/>
                <a:gd name="T12" fmla="*/ 13 w 72"/>
                <a:gd name="T13" fmla="*/ 4 h 31"/>
                <a:gd name="T14" fmla="*/ 7 w 72"/>
                <a:gd name="T15" fmla="*/ 0 h 31"/>
                <a:gd name="T16" fmla="*/ 0 w 72"/>
                <a:gd name="T17" fmla="*/ 7 h 31"/>
                <a:gd name="T18" fmla="*/ 7 w 72"/>
                <a:gd name="T19" fmla="*/ 13 h 31"/>
                <a:gd name="T20" fmla="*/ 13 w 72"/>
                <a:gd name="T21" fmla="*/ 8 h 31"/>
                <a:gd name="T22" fmla="*/ 54 w 72"/>
                <a:gd name="T23" fmla="*/ 8 h 31"/>
                <a:gd name="T24" fmla="*/ 61 w 72"/>
                <a:gd name="T25" fmla="*/ 20 h 31"/>
                <a:gd name="T26" fmla="*/ 59 w 72"/>
                <a:gd name="T2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31">
                  <a:moveTo>
                    <a:pt x="59" y="25"/>
                  </a:moveTo>
                  <a:cubicBezTo>
                    <a:pt x="59" y="28"/>
                    <a:pt x="62" y="31"/>
                    <a:pt x="65" y="31"/>
                  </a:cubicBezTo>
                  <a:cubicBezTo>
                    <a:pt x="69" y="31"/>
                    <a:pt x="72" y="28"/>
                    <a:pt x="72" y="25"/>
                  </a:cubicBezTo>
                  <a:cubicBezTo>
                    <a:pt x="72" y="21"/>
                    <a:pt x="69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1"/>
                    <a:pt x="13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0" y="21"/>
                    <a:pt x="59" y="23"/>
                    <a:pt x="59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6" name="Freeform 24"/>
            <p:cNvSpPr>
              <a:spLocks/>
            </p:cNvSpPr>
            <p:nvPr/>
          </p:nvSpPr>
          <p:spPr bwMode="invGray">
            <a:xfrm>
              <a:off x="6203436" y="403045"/>
              <a:ext cx="2592637" cy="3472491"/>
            </a:xfrm>
            <a:custGeom>
              <a:avLst/>
              <a:gdLst>
                <a:gd name="T0" fmla="*/ 150 w 186"/>
                <a:gd name="T1" fmla="*/ 13 h 249"/>
                <a:gd name="T2" fmla="*/ 150 w 186"/>
                <a:gd name="T3" fmla="*/ 146 h 249"/>
                <a:gd name="T4" fmla="*/ 150 w 186"/>
                <a:gd name="T5" fmla="*/ 146 h 249"/>
                <a:gd name="T6" fmla="*/ 116 w 186"/>
                <a:gd name="T7" fmla="*/ 146 h 249"/>
                <a:gd name="T8" fmla="*/ 110 w 186"/>
                <a:gd name="T9" fmla="*/ 142 h 249"/>
                <a:gd name="T10" fmla="*/ 103 w 186"/>
                <a:gd name="T11" fmla="*/ 148 h 249"/>
                <a:gd name="T12" fmla="*/ 110 w 186"/>
                <a:gd name="T13" fmla="*/ 155 h 249"/>
                <a:gd name="T14" fmla="*/ 116 w 186"/>
                <a:gd name="T15" fmla="*/ 150 h 249"/>
                <a:gd name="T16" fmla="*/ 146 w 186"/>
                <a:gd name="T17" fmla="*/ 150 h 249"/>
                <a:gd name="T18" fmla="*/ 120 w 186"/>
                <a:gd name="T19" fmla="*/ 177 h 249"/>
                <a:gd name="T20" fmla="*/ 120 w 186"/>
                <a:gd name="T21" fmla="*/ 220 h 249"/>
                <a:gd name="T22" fmla="*/ 96 w 186"/>
                <a:gd name="T23" fmla="*/ 241 h 249"/>
                <a:gd name="T24" fmla="*/ 13 w 186"/>
                <a:gd name="T25" fmla="*/ 241 h 249"/>
                <a:gd name="T26" fmla="*/ 6 w 186"/>
                <a:gd name="T27" fmla="*/ 236 h 249"/>
                <a:gd name="T28" fmla="*/ 0 w 186"/>
                <a:gd name="T29" fmla="*/ 242 h 249"/>
                <a:gd name="T30" fmla="*/ 6 w 186"/>
                <a:gd name="T31" fmla="*/ 249 h 249"/>
                <a:gd name="T32" fmla="*/ 12 w 186"/>
                <a:gd name="T33" fmla="*/ 245 h 249"/>
                <a:gd name="T34" fmla="*/ 98 w 186"/>
                <a:gd name="T35" fmla="*/ 245 h 249"/>
                <a:gd name="T36" fmla="*/ 124 w 186"/>
                <a:gd name="T37" fmla="*/ 222 h 249"/>
                <a:gd name="T38" fmla="*/ 124 w 186"/>
                <a:gd name="T39" fmla="*/ 178 h 249"/>
                <a:gd name="T40" fmla="*/ 151 w 186"/>
                <a:gd name="T41" fmla="*/ 150 h 249"/>
                <a:gd name="T42" fmla="*/ 186 w 186"/>
                <a:gd name="T43" fmla="*/ 150 h 249"/>
                <a:gd name="T44" fmla="*/ 186 w 186"/>
                <a:gd name="T45" fmla="*/ 146 h 249"/>
                <a:gd name="T46" fmla="*/ 154 w 186"/>
                <a:gd name="T47" fmla="*/ 146 h 249"/>
                <a:gd name="T48" fmla="*/ 154 w 186"/>
                <a:gd name="T49" fmla="*/ 13 h 249"/>
                <a:gd name="T50" fmla="*/ 159 w 186"/>
                <a:gd name="T51" fmla="*/ 7 h 249"/>
                <a:gd name="T52" fmla="*/ 152 w 186"/>
                <a:gd name="T53" fmla="*/ 0 h 249"/>
                <a:gd name="T54" fmla="*/ 145 w 186"/>
                <a:gd name="T55" fmla="*/ 7 h 249"/>
                <a:gd name="T56" fmla="*/ 150 w 186"/>
                <a:gd name="T57" fmla="*/ 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6" h="249">
                  <a:moveTo>
                    <a:pt x="150" y="13"/>
                  </a:moveTo>
                  <a:cubicBezTo>
                    <a:pt x="150" y="146"/>
                    <a:pt x="150" y="146"/>
                    <a:pt x="150" y="146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16" y="144"/>
                    <a:pt x="113" y="142"/>
                    <a:pt x="110" y="142"/>
                  </a:cubicBezTo>
                  <a:cubicBezTo>
                    <a:pt x="106" y="142"/>
                    <a:pt x="103" y="145"/>
                    <a:pt x="103" y="148"/>
                  </a:cubicBezTo>
                  <a:cubicBezTo>
                    <a:pt x="103" y="152"/>
                    <a:pt x="106" y="155"/>
                    <a:pt x="110" y="155"/>
                  </a:cubicBezTo>
                  <a:cubicBezTo>
                    <a:pt x="113" y="155"/>
                    <a:pt x="116" y="153"/>
                    <a:pt x="116" y="150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20" y="177"/>
                    <a:pt x="120" y="177"/>
                    <a:pt x="120" y="177"/>
                  </a:cubicBezTo>
                  <a:cubicBezTo>
                    <a:pt x="120" y="220"/>
                    <a:pt x="120" y="220"/>
                    <a:pt x="120" y="220"/>
                  </a:cubicBezTo>
                  <a:cubicBezTo>
                    <a:pt x="96" y="241"/>
                    <a:pt x="96" y="241"/>
                    <a:pt x="96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2" y="238"/>
                    <a:pt x="10" y="236"/>
                    <a:pt x="6" y="236"/>
                  </a:cubicBezTo>
                  <a:cubicBezTo>
                    <a:pt x="3" y="236"/>
                    <a:pt x="0" y="239"/>
                    <a:pt x="0" y="242"/>
                  </a:cubicBezTo>
                  <a:cubicBezTo>
                    <a:pt x="0" y="246"/>
                    <a:pt x="3" y="249"/>
                    <a:pt x="6" y="249"/>
                  </a:cubicBezTo>
                  <a:cubicBezTo>
                    <a:pt x="9" y="249"/>
                    <a:pt x="11" y="247"/>
                    <a:pt x="12" y="245"/>
                  </a:cubicBezTo>
                  <a:cubicBezTo>
                    <a:pt x="98" y="245"/>
                    <a:pt x="98" y="245"/>
                    <a:pt x="98" y="245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86" y="150"/>
                    <a:pt x="186" y="150"/>
                    <a:pt x="186" y="150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57" y="13"/>
                    <a:pt x="159" y="10"/>
                    <a:pt x="159" y="7"/>
                  </a:cubicBezTo>
                  <a:cubicBezTo>
                    <a:pt x="159" y="3"/>
                    <a:pt x="156" y="0"/>
                    <a:pt x="152" y="0"/>
                  </a:cubicBezTo>
                  <a:cubicBezTo>
                    <a:pt x="148" y="0"/>
                    <a:pt x="145" y="3"/>
                    <a:pt x="145" y="7"/>
                  </a:cubicBezTo>
                  <a:cubicBezTo>
                    <a:pt x="145" y="10"/>
                    <a:pt x="147" y="13"/>
                    <a:pt x="150" y="1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7" name="Freeform 25"/>
            <p:cNvSpPr>
              <a:spLocks/>
            </p:cNvSpPr>
            <p:nvPr/>
          </p:nvSpPr>
          <p:spPr bwMode="invGray">
            <a:xfrm>
              <a:off x="8420668" y="3306566"/>
              <a:ext cx="557239" cy="181837"/>
            </a:xfrm>
            <a:custGeom>
              <a:avLst/>
              <a:gdLst>
                <a:gd name="T0" fmla="*/ 13 w 40"/>
                <a:gd name="T1" fmla="*/ 5 h 13"/>
                <a:gd name="T2" fmla="*/ 7 w 40"/>
                <a:gd name="T3" fmla="*/ 0 h 13"/>
                <a:gd name="T4" fmla="*/ 0 w 40"/>
                <a:gd name="T5" fmla="*/ 7 h 13"/>
                <a:gd name="T6" fmla="*/ 7 w 40"/>
                <a:gd name="T7" fmla="*/ 13 h 13"/>
                <a:gd name="T8" fmla="*/ 13 w 40"/>
                <a:gd name="T9" fmla="*/ 9 h 13"/>
                <a:gd name="T10" fmla="*/ 40 w 40"/>
                <a:gd name="T11" fmla="*/ 9 h 13"/>
                <a:gd name="T12" fmla="*/ 40 w 40"/>
                <a:gd name="T13" fmla="*/ 5 h 13"/>
                <a:gd name="T14" fmla="*/ 13 w 40"/>
                <a:gd name="T15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3">
                  <a:moveTo>
                    <a:pt x="13" y="5"/>
                  </a:moveTo>
                  <a:cubicBezTo>
                    <a:pt x="12" y="2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1"/>
                    <a:pt x="13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5"/>
                    <a:pt x="40" y="5"/>
                    <a:pt x="40" y="5"/>
                  </a:cubicBezTo>
                  <a:lnTo>
                    <a:pt x="13" y="5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8" name="Freeform 26"/>
            <p:cNvSpPr>
              <a:spLocks/>
            </p:cNvSpPr>
            <p:nvPr/>
          </p:nvSpPr>
          <p:spPr bwMode="invGray">
            <a:xfrm>
              <a:off x="8420668" y="2983948"/>
              <a:ext cx="516179" cy="181837"/>
            </a:xfrm>
            <a:custGeom>
              <a:avLst/>
              <a:gdLst>
                <a:gd name="T0" fmla="*/ 7 w 37"/>
                <a:gd name="T1" fmla="*/ 0 h 13"/>
                <a:gd name="T2" fmla="*/ 0 w 37"/>
                <a:gd name="T3" fmla="*/ 7 h 13"/>
                <a:gd name="T4" fmla="*/ 7 w 37"/>
                <a:gd name="T5" fmla="*/ 13 h 13"/>
                <a:gd name="T6" fmla="*/ 13 w 37"/>
                <a:gd name="T7" fmla="*/ 9 h 13"/>
                <a:gd name="T8" fmla="*/ 37 w 37"/>
                <a:gd name="T9" fmla="*/ 9 h 13"/>
                <a:gd name="T10" fmla="*/ 37 w 37"/>
                <a:gd name="T11" fmla="*/ 5 h 13"/>
                <a:gd name="T12" fmla="*/ 13 w 37"/>
                <a:gd name="T13" fmla="*/ 5 h 13"/>
                <a:gd name="T14" fmla="*/ 7 w 37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3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2"/>
                    <a:pt x="13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10" y="0"/>
                    <a:pt x="7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9" name="Freeform 27"/>
            <p:cNvSpPr>
              <a:spLocks/>
            </p:cNvSpPr>
            <p:nvPr/>
          </p:nvSpPr>
          <p:spPr bwMode="invGray">
            <a:xfrm>
              <a:off x="6203436" y="4855107"/>
              <a:ext cx="1894617" cy="1659993"/>
            </a:xfrm>
            <a:custGeom>
              <a:avLst/>
              <a:gdLst>
                <a:gd name="T0" fmla="*/ 129 w 136"/>
                <a:gd name="T1" fmla="*/ 106 h 119"/>
                <a:gd name="T2" fmla="*/ 126 w 136"/>
                <a:gd name="T3" fmla="*/ 107 h 119"/>
                <a:gd name="T4" fmla="*/ 96 w 136"/>
                <a:gd name="T5" fmla="*/ 75 h 119"/>
                <a:gd name="T6" fmla="*/ 97 w 136"/>
                <a:gd name="T7" fmla="*/ 73 h 119"/>
                <a:gd name="T8" fmla="*/ 90 w 136"/>
                <a:gd name="T9" fmla="*/ 66 h 119"/>
                <a:gd name="T10" fmla="*/ 85 w 136"/>
                <a:gd name="T11" fmla="*/ 70 h 119"/>
                <a:gd name="T12" fmla="*/ 58 w 136"/>
                <a:gd name="T13" fmla="*/ 70 h 119"/>
                <a:gd name="T14" fmla="*/ 12 w 136"/>
                <a:gd name="T15" fmla="*/ 11 h 119"/>
                <a:gd name="T16" fmla="*/ 13 w 136"/>
                <a:gd name="T17" fmla="*/ 7 h 119"/>
                <a:gd name="T18" fmla="*/ 6 w 136"/>
                <a:gd name="T19" fmla="*/ 0 h 119"/>
                <a:gd name="T20" fmla="*/ 0 w 136"/>
                <a:gd name="T21" fmla="*/ 7 h 119"/>
                <a:gd name="T22" fmla="*/ 6 w 136"/>
                <a:gd name="T23" fmla="*/ 13 h 119"/>
                <a:gd name="T24" fmla="*/ 9 w 136"/>
                <a:gd name="T25" fmla="*/ 13 h 119"/>
                <a:gd name="T26" fmla="*/ 57 w 136"/>
                <a:gd name="T27" fmla="*/ 74 h 119"/>
                <a:gd name="T28" fmla="*/ 84 w 136"/>
                <a:gd name="T29" fmla="*/ 74 h 119"/>
                <a:gd name="T30" fmla="*/ 90 w 136"/>
                <a:gd name="T31" fmla="*/ 79 h 119"/>
                <a:gd name="T32" fmla="*/ 94 w 136"/>
                <a:gd name="T33" fmla="*/ 78 h 119"/>
                <a:gd name="T34" fmla="*/ 123 w 136"/>
                <a:gd name="T35" fmla="*/ 110 h 119"/>
                <a:gd name="T36" fmla="*/ 123 w 136"/>
                <a:gd name="T37" fmla="*/ 113 h 119"/>
                <a:gd name="T38" fmla="*/ 129 w 136"/>
                <a:gd name="T39" fmla="*/ 119 h 119"/>
                <a:gd name="T40" fmla="*/ 136 w 136"/>
                <a:gd name="T41" fmla="*/ 113 h 119"/>
                <a:gd name="T42" fmla="*/ 129 w 136"/>
                <a:gd name="T43" fmla="*/ 10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19">
                  <a:moveTo>
                    <a:pt x="129" y="106"/>
                  </a:moveTo>
                  <a:cubicBezTo>
                    <a:pt x="128" y="106"/>
                    <a:pt x="127" y="106"/>
                    <a:pt x="126" y="107"/>
                  </a:cubicBezTo>
                  <a:cubicBezTo>
                    <a:pt x="96" y="75"/>
                    <a:pt x="96" y="75"/>
                    <a:pt x="96" y="75"/>
                  </a:cubicBezTo>
                  <a:cubicBezTo>
                    <a:pt x="97" y="75"/>
                    <a:pt x="97" y="74"/>
                    <a:pt x="97" y="73"/>
                  </a:cubicBezTo>
                  <a:cubicBezTo>
                    <a:pt x="97" y="69"/>
                    <a:pt x="94" y="66"/>
                    <a:pt x="90" y="66"/>
                  </a:cubicBezTo>
                  <a:cubicBezTo>
                    <a:pt x="88" y="66"/>
                    <a:pt x="86" y="67"/>
                    <a:pt x="85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7"/>
                    <a:pt x="87" y="79"/>
                    <a:pt x="90" y="79"/>
                  </a:cubicBezTo>
                  <a:cubicBezTo>
                    <a:pt x="92" y="79"/>
                    <a:pt x="93" y="79"/>
                    <a:pt x="94" y="78"/>
                  </a:cubicBezTo>
                  <a:cubicBezTo>
                    <a:pt x="123" y="110"/>
                    <a:pt x="123" y="110"/>
                    <a:pt x="123" y="110"/>
                  </a:cubicBezTo>
                  <a:cubicBezTo>
                    <a:pt x="123" y="111"/>
                    <a:pt x="123" y="112"/>
                    <a:pt x="123" y="113"/>
                  </a:cubicBezTo>
                  <a:cubicBezTo>
                    <a:pt x="123" y="116"/>
                    <a:pt x="126" y="119"/>
                    <a:pt x="129" y="119"/>
                  </a:cubicBezTo>
                  <a:cubicBezTo>
                    <a:pt x="133" y="119"/>
                    <a:pt x="136" y="116"/>
                    <a:pt x="136" y="113"/>
                  </a:cubicBezTo>
                  <a:cubicBezTo>
                    <a:pt x="136" y="109"/>
                    <a:pt x="133" y="106"/>
                    <a:pt x="129" y="10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0" name="Freeform 28"/>
            <p:cNvSpPr>
              <a:spLocks/>
            </p:cNvSpPr>
            <p:nvPr/>
          </p:nvSpPr>
          <p:spPr bwMode="invGray">
            <a:xfrm>
              <a:off x="8438263" y="1435407"/>
              <a:ext cx="357804" cy="739076"/>
            </a:xfrm>
            <a:custGeom>
              <a:avLst/>
              <a:gdLst>
                <a:gd name="T0" fmla="*/ 5 w 26"/>
                <a:gd name="T1" fmla="*/ 14 h 53"/>
                <a:gd name="T2" fmla="*/ 5 w 26"/>
                <a:gd name="T3" fmla="*/ 53 h 53"/>
                <a:gd name="T4" fmla="*/ 26 w 26"/>
                <a:gd name="T5" fmla="*/ 53 h 53"/>
                <a:gd name="T6" fmla="*/ 26 w 26"/>
                <a:gd name="T7" fmla="*/ 49 h 53"/>
                <a:gd name="T8" fmla="*/ 9 w 26"/>
                <a:gd name="T9" fmla="*/ 49 h 53"/>
                <a:gd name="T10" fmla="*/ 9 w 26"/>
                <a:gd name="T11" fmla="*/ 14 h 53"/>
                <a:gd name="T12" fmla="*/ 14 w 26"/>
                <a:gd name="T13" fmla="*/ 7 h 53"/>
                <a:gd name="T14" fmla="*/ 7 w 26"/>
                <a:gd name="T15" fmla="*/ 0 h 53"/>
                <a:gd name="T16" fmla="*/ 0 w 26"/>
                <a:gd name="T17" fmla="*/ 7 h 53"/>
                <a:gd name="T18" fmla="*/ 5 w 26"/>
                <a:gd name="T19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3">
                  <a:moveTo>
                    <a:pt x="5" y="14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2" y="13"/>
                    <a:pt x="14" y="10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2" y="13"/>
                    <a:pt x="5" y="1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1" name="Freeform 29"/>
            <p:cNvSpPr>
              <a:spLocks/>
            </p:cNvSpPr>
            <p:nvPr/>
          </p:nvSpPr>
          <p:spPr bwMode="invGray">
            <a:xfrm>
              <a:off x="7053961" y="919224"/>
              <a:ext cx="838790" cy="574837"/>
            </a:xfrm>
            <a:custGeom>
              <a:avLst/>
              <a:gdLst>
                <a:gd name="T0" fmla="*/ 22 w 60"/>
                <a:gd name="T1" fmla="*/ 37 h 41"/>
                <a:gd name="T2" fmla="*/ 13 w 60"/>
                <a:gd name="T3" fmla="*/ 32 h 41"/>
                <a:gd name="T4" fmla="*/ 13 w 60"/>
                <a:gd name="T5" fmla="*/ 31 h 41"/>
                <a:gd name="T6" fmla="*/ 6 w 60"/>
                <a:gd name="T7" fmla="*/ 24 h 41"/>
                <a:gd name="T8" fmla="*/ 0 w 60"/>
                <a:gd name="T9" fmla="*/ 31 h 41"/>
                <a:gd name="T10" fmla="*/ 6 w 60"/>
                <a:gd name="T11" fmla="*/ 37 h 41"/>
                <a:gd name="T12" fmla="*/ 11 w 60"/>
                <a:gd name="T13" fmla="*/ 35 h 41"/>
                <a:gd name="T14" fmla="*/ 22 w 60"/>
                <a:gd name="T15" fmla="*/ 41 h 41"/>
                <a:gd name="T16" fmla="*/ 51 w 60"/>
                <a:gd name="T17" fmla="*/ 13 h 41"/>
                <a:gd name="T18" fmla="*/ 54 w 60"/>
                <a:gd name="T19" fmla="*/ 14 h 41"/>
                <a:gd name="T20" fmla="*/ 60 w 60"/>
                <a:gd name="T21" fmla="*/ 7 h 41"/>
                <a:gd name="T22" fmla="*/ 54 w 60"/>
                <a:gd name="T23" fmla="*/ 0 h 41"/>
                <a:gd name="T24" fmla="*/ 47 w 60"/>
                <a:gd name="T25" fmla="*/ 7 h 41"/>
                <a:gd name="T26" fmla="*/ 48 w 60"/>
                <a:gd name="T27" fmla="*/ 11 h 41"/>
                <a:gd name="T28" fmla="*/ 22 w 60"/>
                <a:gd name="T29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41">
                  <a:moveTo>
                    <a:pt x="22" y="37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1"/>
                    <a:pt x="13" y="31"/>
                  </a:cubicBezTo>
                  <a:cubicBezTo>
                    <a:pt x="13" y="27"/>
                    <a:pt x="10" y="24"/>
                    <a:pt x="6" y="24"/>
                  </a:cubicBezTo>
                  <a:cubicBezTo>
                    <a:pt x="3" y="24"/>
                    <a:pt x="0" y="27"/>
                    <a:pt x="0" y="31"/>
                  </a:cubicBezTo>
                  <a:cubicBezTo>
                    <a:pt x="0" y="34"/>
                    <a:pt x="3" y="37"/>
                    <a:pt x="6" y="37"/>
                  </a:cubicBezTo>
                  <a:cubicBezTo>
                    <a:pt x="8" y="37"/>
                    <a:pt x="10" y="37"/>
                    <a:pt x="11" y="35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2" y="14"/>
                    <a:pt x="53" y="14"/>
                    <a:pt x="54" y="14"/>
                  </a:cubicBezTo>
                  <a:cubicBezTo>
                    <a:pt x="57" y="14"/>
                    <a:pt x="60" y="11"/>
                    <a:pt x="60" y="7"/>
                  </a:cubicBezTo>
                  <a:cubicBezTo>
                    <a:pt x="60" y="3"/>
                    <a:pt x="57" y="0"/>
                    <a:pt x="54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47" y="8"/>
                    <a:pt x="47" y="10"/>
                    <a:pt x="48" y="11"/>
                  </a:cubicBezTo>
                  <a:lnTo>
                    <a:pt x="22" y="37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2" name="Freeform 30"/>
            <p:cNvSpPr>
              <a:spLocks/>
            </p:cNvSpPr>
            <p:nvPr/>
          </p:nvSpPr>
          <p:spPr bwMode="invGray">
            <a:xfrm>
              <a:off x="6215167" y="1828410"/>
              <a:ext cx="979568" cy="316747"/>
            </a:xfrm>
            <a:custGeom>
              <a:avLst/>
              <a:gdLst>
                <a:gd name="T0" fmla="*/ 63 w 70"/>
                <a:gd name="T1" fmla="*/ 23 h 23"/>
                <a:gd name="T2" fmla="*/ 70 w 70"/>
                <a:gd name="T3" fmla="*/ 16 h 23"/>
                <a:gd name="T4" fmla="*/ 63 w 70"/>
                <a:gd name="T5" fmla="*/ 10 h 23"/>
                <a:gd name="T6" fmla="*/ 58 w 70"/>
                <a:gd name="T7" fmla="*/ 12 h 23"/>
                <a:gd name="T8" fmla="*/ 42 w 70"/>
                <a:gd name="T9" fmla="*/ 5 h 23"/>
                <a:gd name="T10" fmla="*/ 13 w 70"/>
                <a:gd name="T11" fmla="*/ 4 h 23"/>
                <a:gd name="T12" fmla="*/ 6 w 70"/>
                <a:gd name="T13" fmla="*/ 0 h 23"/>
                <a:gd name="T14" fmla="*/ 0 w 70"/>
                <a:gd name="T15" fmla="*/ 6 h 23"/>
                <a:gd name="T16" fmla="*/ 6 w 70"/>
                <a:gd name="T17" fmla="*/ 13 h 23"/>
                <a:gd name="T18" fmla="*/ 13 w 70"/>
                <a:gd name="T19" fmla="*/ 8 h 23"/>
                <a:gd name="T20" fmla="*/ 40 w 70"/>
                <a:gd name="T21" fmla="*/ 8 h 23"/>
                <a:gd name="T22" fmla="*/ 57 w 70"/>
                <a:gd name="T23" fmla="*/ 16 h 23"/>
                <a:gd name="T24" fmla="*/ 56 w 70"/>
                <a:gd name="T25" fmla="*/ 16 h 23"/>
                <a:gd name="T26" fmla="*/ 63 w 70"/>
                <a:gd name="T2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23">
                  <a:moveTo>
                    <a:pt x="63" y="23"/>
                  </a:moveTo>
                  <a:cubicBezTo>
                    <a:pt x="67" y="23"/>
                    <a:pt x="70" y="20"/>
                    <a:pt x="70" y="16"/>
                  </a:cubicBezTo>
                  <a:cubicBezTo>
                    <a:pt x="70" y="13"/>
                    <a:pt x="67" y="10"/>
                    <a:pt x="63" y="10"/>
                  </a:cubicBezTo>
                  <a:cubicBezTo>
                    <a:pt x="61" y="10"/>
                    <a:pt x="59" y="11"/>
                    <a:pt x="58" y="12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9" y="13"/>
                    <a:pt x="12" y="11"/>
                    <a:pt x="13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6" y="16"/>
                    <a:pt x="56" y="16"/>
                  </a:cubicBezTo>
                  <a:cubicBezTo>
                    <a:pt x="56" y="20"/>
                    <a:pt x="59" y="23"/>
                    <a:pt x="63" y="2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3" name="Oval 31"/>
            <p:cNvSpPr>
              <a:spLocks noChangeArrowheads="1"/>
            </p:cNvSpPr>
            <p:nvPr/>
          </p:nvSpPr>
          <p:spPr bwMode="invGray">
            <a:xfrm>
              <a:off x="8479326" y="4391715"/>
              <a:ext cx="181834" cy="181837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4" name="Freeform 32"/>
            <p:cNvSpPr>
              <a:spLocks/>
            </p:cNvSpPr>
            <p:nvPr/>
          </p:nvSpPr>
          <p:spPr bwMode="invGray">
            <a:xfrm>
              <a:off x="6790008" y="6110366"/>
              <a:ext cx="568970" cy="346076"/>
            </a:xfrm>
            <a:custGeom>
              <a:avLst/>
              <a:gdLst>
                <a:gd name="T0" fmla="*/ 34 w 41"/>
                <a:gd name="T1" fmla="*/ 0 h 25"/>
                <a:gd name="T2" fmla="*/ 29 w 41"/>
                <a:gd name="T3" fmla="*/ 3 h 25"/>
                <a:gd name="T4" fmla="*/ 4 w 41"/>
                <a:gd name="T5" fmla="*/ 2 h 25"/>
                <a:gd name="T6" fmla="*/ 4 w 41"/>
                <a:gd name="T7" fmla="*/ 12 h 25"/>
                <a:gd name="T8" fmla="*/ 0 w 41"/>
                <a:gd name="T9" fmla="*/ 18 h 25"/>
                <a:gd name="T10" fmla="*/ 6 w 41"/>
                <a:gd name="T11" fmla="*/ 25 h 25"/>
                <a:gd name="T12" fmla="*/ 13 w 41"/>
                <a:gd name="T13" fmla="*/ 18 h 25"/>
                <a:gd name="T14" fmla="*/ 8 w 41"/>
                <a:gd name="T15" fmla="*/ 12 h 25"/>
                <a:gd name="T16" fmla="*/ 8 w 41"/>
                <a:gd name="T17" fmla="*/ 6 h 25"/>
                <a:gd name="T18" fmla="*/ 27 w 41"/>
                <a:gd name="T19" fmla="*/ 7 h 25"/>
                <a:gd name="T20" fmla="*/ 27 w 41"/>
                <a:gd name="T21" fmla="*/ 7 h 25"/>
                <a:gd name="T22" fmla="*/ 34 w 41"/>
                <a:gd name="T23" fmla="*/ 14 h 25"/>
                <a:gd name="T24" fmla="*/ 41 w 41"/>
                <a:gd name="T25" fmla="*/ 7 h 25"/>
                <a:gd name="T26" fmla="*/ 34 w 41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25">
                  <a:moveTo>
                    <a:pt x="34" y="0"/>
                  </a:moveTo>
                  <a:cubicBezTo>
                    <a:pt x="32" y="0"/>
                    <a:pt x="30" y="1"/>
                    <a:pt x="29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0" y="15"/>
                    <a:pt x="0" y="18"/>
                  </a:cubicBezTo>
                  <a:cubicBezTo>
                    <a:pt x="0" y="22"/>
                    <a:pt x="3" y="25"/>
                    <a:pt x="6" y="25"/>
                  </a:cubicBezTo>
                  <a:cubicBezTo>
                    <a:pt x="10" y="25"/>
                    <a:pt x="13" y="22"/>
                    <a:pt x="13" y="18"/>
                  </a:cubicBezTo>
                  <a:cubicBezTo>
                    <a:pt x="13" y="15"/>
                    <a:pt x="11" y="13"/>
                    <a:pt x="8" y="1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11"/>
                    <a:pt x="30" y="14"/>
                    <a:pt x="34" y="14"/>
                  </a:cubicBezTo>
                  <a:cubicBezTo>
                    <a:pt x="38" y="14"/>
                    <a:pt x="41" y="11"/>
                    <a:pt x="41" y="7"/>
                  </a:cubicBezTo>
                  <a:cubicBezTo>
                    <a:pt x="41" y="3"/>
                    <a:pt x="38" y="0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5" name="Oval 33"/>
            <p:cNvSpPr>
              <a:spLocks noChangeArrowheads="1"/>
            </p:cNvSpPr>
            <p:nvPr/>
          </p:nvSpPr>
          <p:spPr bwMode="invGray">
            <a:xfrm>
              <a:off x="6203436" y="5887469"/>
              <a:ext cx="181834" cy="19356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6" name="Freeform 34"/>
            <p:cNvSpPr>
              <a:spLocks/>
            </p:cNvSpPr>
            <p:nvPr/>
          </p:nvSpPr>
          <p:spPr bwMode="invGray">
            <a:xfrm>
              <a:off x="8197771" y="2649606"/>
              <a:ext cx="698016" cy="1618930"/>
            </a:xfrm>
            <a:custGeom>
              <a:avLst/>
              <a:gdLst>
                <a:gd name="T0" fmla="*/ 21 w 50"/>
                <a:gd name="T1" fmla="*/ 103 h 116"/>
                <a:gd name="T2" fmla="*/ 17 w 50"/>
                <a:gd name="T3" fmla="*/ 108 h 116"/>
                <a:gd name="T4" fmla="*/ 4 w 50"/>
                <a:gd name="T5" fmla="*/ 108 h 116"/>
                <a:gd name="T6" fmla="*/ 4 w 50"/>
                <a:gd name="T7" fmla="*/ 9 h 116"/>
                <a:gd name="T8" fmla="*/ 32 w 50"/>
                <a:gd name="T9" fmla="*/ 9 h 116"/>
                <a:gd name="T10" fmla="*/ 39 w 50"/>
                <a:gd name="T11" fmla="*/ 13 h 116"/>
                <a:gd name="T12" fmla="*/ 45 w 50"/>
                <a:gd name="T13" fmla="*/ 7 h 116"/>
                <a:gd name="T14" fmla="*/ 39 w 50"/>
                <a:gd name="T15" fmla="*/ 0 h 116"/>
                <a:gd name="T16" fmla="*/ 32 w 50"/>
                <a:gd name="T17" fmla="*/ 5 h 116"/>
                <a:gd name="T18" fmla="*/ 0 w 50"/>
                <a:gd name="T19" fmla="*/ 5 h 116"/>
                <a:gd name="T20" fmla="*/ 0 w 50"/>
                <a:gd name="T21" fmla="*/ 112 h 116"/>
                <a:gd name="T22" fmla="*/ 18 w 50"/>
                <a:gd name="T23" fmla="*/ 112 h 116"/>
                <a:gd name="T24" fmla="*/ 24 w 50"/>
                <a:gd name="T25" fmla="*/ 116 h 116"/>
                <a:gd name="T26" fmla="*/ 31 w 50"/>
                <a:gd name="T27" fmla="*/ 109 h 116"/>
                <a:gd name="T28" fmla="*/ 25 w 50"/>
                <a:gd name="T29" fmla="*/ 103 h 116"/>
                <a:gd name="T30" fmla="*/ 25 w 50"/>
                <a:gd name="T31" fmla="*/ 79 h 116"/>
                <a:gd name="T32" fmla="*/ 50 w 50"/>
                <a:gd name="T33" fmla="*/ 79 h 116"/>
                <a:gd name="T34" fmla="*/ 50 w 50"/>
                <a:gd name="T35" fmla="*/ 75 h 116"/>
                <a:gd name="T36" fmla="*/ 21 w 50"/>
                <a:gd name="T37" fmla="*/ 75 h 116"/>
                <a:gd name="T38" fmla="*/ 21 w 50"/>
                <a:gd name="T39" fmla="*/ 10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116">
                  <a:moveTo>
                    <a:pt x="21" y="103"/>
                  </a:moveTo>
                  <a:cubicBezTo>
                    <a:pt x="19" y="104"/>
                    <a:pt x="18" y="106"/>
                    <a:pt x="17" y="108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3" y="11"/>
                    <a:pt x="36" y="13"/>
                    <a:pt x="39" y="13"/>
                  </a:cubicBezTo>
                  <a:cubicBezTo>
                    <a:pt x="42" y="13"/>
                    <a:pt x="45" y="10"/>
                    <a:pt x="45" y="7"/>
                  </a:cubicBezTo>
                  <a:cubicBezTo>
                    <a:pt x="45" y="3"/>
                    <a:pt x="42" y="0"/>
                    <a:pt x="39" y="0"/>
                  </a:cubicBezTo>
                  <a:cubicBezTo>
                    <a:pt x="36" y="0"/>
                    <a:pt x="33" y="2"/>
                    <a:pt x="3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4"/>
                    <a:pt x="21" y="116"/>
                    <a:pt x="24" y="116"/>
                  </a:cubicBezTo>
                  <a:cubicBezTo>
                    <a:pt x="28" y="116"/>
                    <a:pt x="31" y="113"/>
                    <a:pt x="31" y="109"/>
                  </a:cubicBezTo>
                  <a:cubicBezTo>
                    <a:pt x="31" y="106"/>
                    <a:pt x="28" y="103"/>
                    <a:pt x="25" y="103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21" y="75"/>
                    <a:pt x="21" y="75"/>
                    <a:pt x="21" y="75"/>
                  </a:cubicBezTo>
                  <a:lnTo>
                    <a:pt x="21" y="103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7" name="Freeform 35"/>
            <p:cNvSpPr>
              <a:spLocks/>
            </p:cNvSpPr>
            <p:nvPr/>
          </p:nvSpPr>
          <p:spPr bwMode="invGray">
            <a:xfrm>
              <a:off x="6203436" y="5230512"/>
              <a:ext cx="475119" cy="1091020"/>
            </a:xfrm>
            <a:custGeom>
              <a:avLst/>
              <a:gdLst>
                <a:gd name="T0" fmla="*/ 30 w 34"/>
                <a:gd name="T1" fmla="*/ 65 h 78"/>
                <a:gd name="T2" fmla="*/ 30 w 34"/>
                <a:gd name="T3" fmla="*/ 33 h 78"/>
                <a:gd name="T4" fmla="*/ 12 w 34"/>
                <a:gd name="T5" fmla="*/ 10 h 78"/>
                <a:gd name="T6" fmla="*/ 13 w 34"/>
                <a:gd name="T7" fmla="*/ 7 h 78"/>
                <a:gd name="T8" fmla="*/ 6 w 34"/>
                <a:gd name="T9" fmla="*/ 0 h 78"/>
                <a:gd name="T10" fmla="*/ 0 w 34"/>
                <a:gd name="T11" fmla="*/ 7 h 78"/>
                <a:gd name="T12" fmla="*/ 6 w 34"/>
                <a:gd name="T13" fmla="*/ 13 h 78"/>
                <a:gd name="T14" fmla="*/ 9 w 34"/>
                <a:gd name="T15" fmla="*/ 13 h 78"/>
                <a:gd name="T16" fmla="*/ 26 w 34"/>
                <a:gd name="T17" fmla="*/ 34 h 78"/>
                <a:gd name="T18" fmla="*/ 26 w 34"/>
                <a:gd name="T19" fmla="*/ 65 h 78"/>
                <a:gd name="T20" fmla="*/ 21 w 34"/>
                <a:gd name="T21" fmla="*/ 72 h 78"/>
                <a:gd name="T22" fmla="*/ 28 w 34"/>
                <a:gd name="T23" fmla="*/ 78 h 78"/>
                <a:gd name="T24" fmla="*/ 34 w 34"/>
                <a:gd name="T25" fmla="*/ 72 h 78"/>
                <a:gd name="T26" fmla="*/ 30 w 34"/>
                <a:gd name="T27" fmla="*/ 6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78">
                  <a:moveTo>
                    <a:pt x="30" y="65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3" y="66"/>
                    <a:pt x="21" y="69"/>
                    <a:pt x="21" y="72"/>
                  </a:cubicBezTo>
                  <a:cubicBezTo>
                    <a:pt x="21" y="75"/>
                    <a:pt x="24" y="78"/>
                    <a:pt x="28" y="78"/>
                  </a:cubicBezTo>
                  <a:cubicBezTo>
                    <a:pt x="31" y="78"/>
                    <a:pt x="34" y="75"/>
                    <a:pt x="34" y="72"/>
                  </a:cubicBezTo>
                  <a:cubicBezTo>
                    <a:pt x="34" y="69"/>
                    <a:pt x="32" y="66"/>
                    <a:pt x="30" y="6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8" name="Oval 36"/>
            <p:cNvSpPr>
              <a:spLocks noChangeArrowheads="1"/>
            </p:cNvSpPr>
            <p:nvPr/>
          </p:nvSpPr>
          <p:spPr bwMode="invGray">
            <a:xfrm>
              <a:off x="8631834" y="1728692"/>
              <a:ext cx="181834" cy="181837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9" name="Oval 37"/>
            <p:cNvSpPr>
              <a:spLocks noChangeArrowheads="1"/>
            </p:cNvSpPr>
            <p:nvPr/>
          </p:nvSpPr>
          <p:spPr bwMode="invGray">
            <a:xfrm>
              <a:off x="7458695" y="837104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0" name="Oval 38"/>
            <p:cNvSpPr>
              <a:spLocks noChangeArrowheads="1"/>
            </p:cNvSpPr>
            <p:nvPr/>
          </p:nvSpPr>
          <p:spPr bwMode="invGray">
            <a:xfrm>
              <a:off x="7001170" y="655271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1" name="Oval 39"/>
            <p:cNvSpPr>
              <a:spLocks noChangeArrowheads="1"/>
            </p:cNvSpPr>
            <p:nvPr/>
          </p:nvSpPr>
          <p:spPr bwMode="invGray">
            <a:xfrm>
              <a:off x="8661160" y="3904865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2" name="Oval 40"/>
            <p:cNvSpPr>
              <a:spLocks noChangeArrowheads="1"/>
            </p:cNvSpPr>
            <p:nvPr/>
          </p:nvSpPr>
          <p:spPr bwMode="invGray">
            <a:xfrm>
              <a:off x="8098053" y="1382616"/>
              <a:ext cx="158372" cy="164239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24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3577307" y="260648"/>
            <a:ext cx="4608512" cy="648072"/>
          </a:xfrm>
        </p:spPr>
        <p:txBody>
          <a:bodyPr/>
          <a:lstStyle/>
          <a:p>
            <a:pPr algn="ctr"/>
            <a:r>
              <a:rPr lang="en-GB" smtClean="0"/>
              <a:t>Transfer Learning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13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19" y="1196752"/>
            <a:ext cx="10049891" cy="45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3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3577307" y="260648"/>
            <a:ext cx="4608512" cy="648072"/>
          </a:xfrm>
        </p:spPr>
        <p:txBody>
          <a:bodyPr/>
          <a:lstStyle/>
          <a:p>
            <a:pPr algn="ctr"/>
            <a:r>
              <a:rPr lang="en-GB" smtClean="0"/>
              <a:t>Transfer Learning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14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14" y="908720"/>
            <a:ext cx="8506625" cy="55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6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3577307" y="260648"/>
            <a:ext cx="4608512" cy="648072"/>
          </a:xfrm>
        </p:spPr>
        <p:txBody>
          <a:bodyPr/>
          <a:lstStyle/>
          <a:p>
            <a:pPr algn="ctr"/>
            <a:r>
              <a:rPr lang="en-GB" smtClean="0"/>
              <a:t>Transfer Learning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15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61" y="1268760"/>
            <a:ext cx="8826003" cy="425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Multi-task learning</a:t>
            </a:r>
            <a:endParaRPr lang="en-GB" dirty="0"/>
          </a:p>
        </p:txBody>
      </p:sp>
      <p:grpSp>
        <p:nvGrpSpPr>
          <p:cNvPr id="3" name="Gruppieren 2"/>
          <p:cNvGrpSpPr/>
          <p:nvPr/>
        </p:nvGrpSpPr>
        <p:grpSpPr bwMode="invGray">
          <a:xfrm>
            <a:off x="3145259" y="332656"/>
            <a:ext cx="5818762" cy="6182444"/>
            <a:chOff x="3159145" y="332656"/>
            <a:chExt cx="5818762" cy="6182444"/>
          </a:xfrm>
        </p:grpSpPr>
        <p:sp>
          <p:nvSpPr>
            <p:cNvPr id="87" name="Freeform 5"/>
            <p:cNvSpPr>
              <a:spLocks/>
            </p:cNvSpPr>
            <p:nvPr/>
          </p:nvSpPr>
          <p:spPr bwMode="invGray">
            <a:xfrm>
              <a:off x="4525849" y="1153852"/>
              <a:ext cx="393000" cy="363674"/>
            </a:xfrm>
            <a:custGeom>
              <a:avLst/>
              <a:gdLst>
                <a:gd name="T0" fmla="*/ 3 w 28"/>
                <a:gd name="T1" fmla="*/ 26 h 26"/>
                <a:gd name="T2" fmla="*/ 7 w 28"/>
                <a:gd name="T3" fmla="*/ 23 h 26"/>
                <a:gd name="T4" fmla="*/ 24 w 28"/>
                <a:gd name="T5" fmla="*/ 7 h 26"/>
                <a:gd name="T6" fmla="*/ 27 w 28"/>
                <a:gd name="T7" fmla="*/ 4 h 26"/>
                <a:gd name="T8" fmla="*/ 24 w 28"/>
                <a:gd name="T9" fmla="*/ 0 h 26"/>
                <a:gd name="T10" fmla="*/ 0 w 28"/>
                <a:gd name="T11" fmla="*/ 22 h 26"/>
                <a:gd name="T12" fmla="*/ 3 w 2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3" y="26"/>
                  </a:moveTo>
                  <a:cubicBezTo>
                    <a:pt x="5" y="26"/>
                    <a:pt x="6" y="24"/>
                    <a:pt x="7" y="23"/>
                  </a:cubicBezTo>
                  <a:cubicBezTo>
                    <a:pt x="7" y="13"/>
                    <a:pt x="15" y="6"/>
                    <a:pt x="24" y="7"/>
                  </a:cubicBezTo>
                  <a:cubicBezTo>
                    <a:pt x="26" y="7"/>
                    <a:pt x="27" y="6"/>
                    <a:pt x="27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12" y="0"/>
                    <a:pt x="1" y="9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88" name="Freeform 6"/>
            <p:cNvSpPr>
              <a:spLocks/>
            </p:cNvSpPr>
            <p:nvPr/>
          </p:nvSpPr>
          <p:spPr bwMode="invGray">
            <a:xfrm>
              <a:off x="4390935" y="4948957"/>
              <a:ext cx="668687" cy="434060"/>
            </a:xfrm>
            <a:custGeom>
              <a:avLst/>
              <a:gdLst>
                <a:gd name="T0" fmla="*/ 28 w 48"/>
                <a:gd name="T1" fmla="*/ 3 h 31"/>
                <a:gd name="T2" fmla="*/ 28 w 48"/>
                <a:gd name="T3" fmla="*/ 3 h 31"/>
                <a:gd name="T4" fmla="*/ 0 w 48"/>
                <a:gd name="T5" fmla="*/ 20 h 31"/>
                <a:gd name="T6" fmla="*/ 3 w 48"/>
                <a:gd name="T7" fmla="*/ 24 h 31"/>
                <a:gd name="T8" fmla="*/ 7 w 48"/>
                <a:gd name="T9" fmla="*/ 22 h 31"/>
                <a:gd name="T10" fmla="*/ 25 w 48"/>
                <a:gd name="T11" fmla="*/ 9 h 31"/>
                <a:gd name="T12" fmla="*/ 26 w 48"/>
                <a:gd name="T13" fmla="*/ 10 h 31"/>
                <a:gd name="T14" fmla="*/ 41 w 48"/>
                <a:gd name="T15" fmla="*/ 27 h 31"/>
                <a:gd name="T16" fmla="*/ 44 w 48"/>
                <a:gd name="T17" fmla="*/ 31 h 31"/>
                <a:gd name="T18" fmla="*/ 48 w 48"/>
                <a:gd name="T19" fmla="*/ 28 h 31"/>
                <a:gd name="T20" fmla="*/ 28 w 48"/>
                <a:gd name="T21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31">
                  <a:moveTo>
                    <a:pt x="28" y="3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16" y="0"/>
                    <a:pt x="3" y="8"/>
                    <a:pt x="0" y="20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4" y="25"/>
                    <a:pt x="6" y="24"/>
                    <a:pt x="7" y="22"/>
                  </a:cubicBezTo>
                  <a:cubicBezTo>
                    <a:pt x="9" y="13"/>
                    <a:pt x="17" y="8"/>
                    <a:pt x="25" y="9"/>
                  </a:cubicBezTo>
                  <a:cubicBezTo>
                    <a:pt x="25" y="10"/>
                    <a:pt x="25" y="10"/>
                    <a:pt x="26" y="10"/>
                  </a:cubicBezTo>
                  <a:cubicBezTo>
                    <a:pt x="35" y="10"/>
                    <a:pt x="42" y="18"/>
                    <a:pt x="41" y="27"/>
                  </a:cubicBezTo>
                  <a:cubicBezTo>
                    <a:pt x="41" y="29"/>
                    <a:pt x="42" y="31"/>
                    <a:pt x="44" y="31"/>
                  </a:cubicBezTo>
                  <a:cubicBezTo>
                    <a:pt x="46" y="31"/>
                    <a:pt x="47" y="29"/>
                    <a:pt x="48" y="28"/>
                  </a:cubicBezTo>
                  <a:cubicBezTo>
                    <a:pt x="48" y="16"/>
                    <a:pt x="40" y="5"/>
                    <a:pt x="28" y="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89" name="Freeform 7"/>
            <p:cNvSpPr>
              <a:spLocks/>
            </p:cNvSpPr>
            <p:nvPr/>
          </p:nvSpPr>
          <p:spPr bwMode="invGray">
            <a:xfrm>
              <a:off x="4725284" y="5218781"/>
              <a:ext cx="334342" cy="445794"/>
            </a:xfrm>
            <a:custGeom>
              <a:avLst/>
              <a:gdLst>
                <a:gd name="T0" fmla="*/ 21 w 24"/>
                <a:gd name="T1" fmla="*/ 25 h 32"/>
                <a:gd name="T2" fmla="*/ 9 w 24"/>
                <a:gd name="T3" fmla="*/ 4 h 32"/>
                <a:gd name="T4" fmla="*/ 7 w 24"/>
                <a:gd name="T5" fmla="*/ 0 h 32"/>
                <a:gd name="T6" fmla="*/ 3 w 24"/>
                <a:gd name="T7" fmla="*/ 3 h 32"/>
                <a:gd name="T8" fmla="*/ 19 w 24"/>
                <a:gd name="T9" fmla="*/ 31 h 32"/>
                <a:gd name="T10" fmla="*/ 23 w 24"/>
                <a:gd name="T11" fmla="*/ 29 h 32"/>
                <a:gd name="T12" fmla="*/ 21 w 24"/>
                <a:gd name="T13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2">
                  <a:moveTo>
                    <a:pt x="21" y="25"/>
                  </a:moveTo>
                  <a:cubicBezTo>
                    <a:pt x="12" y="22"/>
                    <a:pt x="7" y="13"/>
                    <a:pt x="9" y="4"/>
                  </a:cubicBezTo>
                  <a:cubicBezTo>
                    <a:pt x="10" y="3"/>
                    <a:pt x="9" y="1"/>
                    <a:pt x="7" y="0"/>
                  </a:cubicBezTo>
                  <a:cubicBezTo>
                    <a:pt x="5" y="0"/>
                    <a:pt x="4" y="1"/>
                    <a:pt x="3" y="3"/>
                  </a:cubicBezTo>
                  <a:cubicBezTo>
                    <a:pt x="0" y="15"/>
                    <a:pt x="7" y="28"/>
                    <a:pt x="19" y="31"/>
                  </a:cubicBezTo>
                  <a:cubicBezTo>
                    <a:pt x="21" y="32"/>
                    <a:pt x="23" y="30"/>
                    <a:pt x="23" y="29"/>
                  </a:cubicBezTo>
                  <a:cubicBezTo>
                    <a:pt x="24" y="27"/>
                    <a:pt x="23" y="25"/>
                    <a:pt x="21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0" name="Freeform 8"/>
            <p:cNvSpPr>
              <a:spLocks/>
            </p:cNvSpPr>
            <p:nvPr/>
          </p:nvSpPr>
          <p:spPr bwMode="invGray">
            <a:xfrm>
              <a:off x="3816098" y="2162752"/>
              <a:ext cx="533777" cy="973704"/>
            </a:xfrm>
            <a:custGeom>
              <a:avLst/>
              <a:gdLst>
                <a:gd name="T0" fmla="*/ 21 w 38"/>
                <a:gd name="T1" fmla="*/ 41 h 70"/>
                <a:gd name="T2" fmla="*/ 27 w 38"/>
                <a:gd name="T3" fmla="*/ 28 h 70"/>
                <a:gd name="T4" fmla="*/ 27 w 38"/>
                <a:gd name="T5" fmla="*/ 28 h 70"/>
                <a:gd name="T6" fmla="*/ 9 w 38"/>
                <a:gd name="T7" fmla="*/ 0 h 70"/>
                <a:gd name="T8" fmla="*/ 5 w 38"/>
                <a:gd name="T9" fmla="*/ 3 h 70"/>
                <a:gd name="T10" fmla="*/ 8 w 38"/>
                <a:gd name="T11" fmla="*/ 7 h 70"/>
                <a:gd name="T12" fmla="*/ 21 w 38"/>
                <a:gd name="T13" fmla="*/ 25 h 70"/>
                <a:gd name="T14" fmla="*/ 20 w 38"/>
                <a:gd name="T15" fmla="*/ 26 h 70"/>
                <a:gd name="T16" fmla="*/ 3 w 38"/>
                <a:gd name="T17" fmla="*/ 41 h 70"/>
                <a:gd name="T18" fmla="*/ 0 w 38"/>
                <a:gd name="T19" fmla="*/ 45 h 70"/>
                <a:gd name="T20" fmla="*/ 3 w 38"/>
                <a:gd name="T21" fmla="*/ 48 h 70"/>
                <a:gd name="T22" fmla="*/ 15 w 38"/>
                <a:gd name="T23" fmla="*/ 45 h 70"/>
                <a:gd name="T24" fmla="*/ 16 w 38"/>
                <a:gd name="T25" fmla="*/ 46 h 70"/>
                <a:gd name="T26" fmla="*/ 29 w 38"/>
                <a:gd name="T27" fmla="*/ 65 h 70"/>
                <a:gd name="T28" fmla="*/ 32 w 38"/>
                <a:gd name="T29" fmla="*/ 69 h 70"/>
                <a:gd name="T30" fmla="*/ 36 w 38"/>
                <a:gd name="T31" fmla="*/ 67 h 70"/>
                <a:gd name="T32" fmla="*/ 21 w 38"/>
                <a:gd name="T33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70">
                  <a:moveTo>
                    <a:pt x="21" y="41"/>
                  </a:moveTo>
                  <a:cubicBezTo>
                    <a:pt x="24" y="37"/>
                    <a:pt x="26" y="33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30" y="16"/>
                    <a:pt x="22" y="3"/>
                    <a:pt x="9" y="0"/>
                  </a:cubicBezTo>
                  <a:cubicBezTo>
                    <a:pt x="8" y="0"/>
                    <a:pt x="6" y="1"/>
                    <a:pt x="5" y="3"/>
                  </a:cubicBezTo>
                  <a:cubicBezTo>
                    <a:pt x="5" y="5"/>
                    <a:pt x="6" y="6"/>
                    <a:pt x="8" y="7"/>
                  </a:cubicBezTo>
                  <a:cubicBezTo>
                    <a:pt x="16" y="9"/>
                    <a:pt x="22" y="17"/>
                    <a:pt x="21" y="25"/>
                  </a:cubicBezTo>
                  <a:cubicBezTo>
                    <a:pt x="21" y="25"/>
                    <a:pt x="20" y="25"/>
                    <a:pt x="20" y="26"/>
                  </a:cubicBezTo>
                  <a:cubicBezTo>
                    <a:pt x="20" y="35"/>
                    <a:pt x="12" y="42"/>
                    <a:pt x="3" y="41"/>
                  </a:cubicBezTo>
                  <a:cubicBezTo>
                    <a:pt x="1" y="41"/>
                    <a:pt x="0" y="43"/>
                    <a:pt x="0" y="45"/>
                  </a:cubicBezTo>
                  <a:cubicBezTo>
                    <a:pt x="0" y="46"/>
                    <a:pt x="1" y="48"/>
                    <a:pt x="3" y="48"/>
                  </a:cubicBezTo>
                  <a:cubicBezTo>
                    <a:pt x="7" y="48"/>
                    <a:pt x="11" y="47"/>
                    <a:pt x="15" y="45"/>
                  </a:cubicBezTo>
                  <a:cubicBezTo>
                    <a:pt x="15" y="46"/>
                    <a:pt x="16" y="46"/>
                    <a:pt x="16" y="46"/>
                  </a:cubicBezTo>
                  <a:cubicBezTo>
                    <a:pt x="25" y="48"/>
                    <a:pt x="31" y="56"/>
                    <a:pt x="29" y="65"/>
                  </a:cubicBezTo>
                  <a:cubicBezTo>
                    <a:pt x="29" y="67"/>
                    <a:pt x="30" y="69"/>
                    <a:pt x="32" y="69"/>
                  </a:cubicBezTo>
                  <a:cubicBezTo>
                    <a:pt x="34" y="70"/>
                    <a:pt x="36" y="68"/>
                    <a:pt x="36" y="67"/>
                  </a:cubicBezTo>
                  <a:cubicBezTo>
                    <a:pt x="38" y="55"/>
                    <a:pt x="31" y="44"/>
                    <a:pt x="21" y="41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1" name="Freeform 9"/>
            <p:cNvSpPr>
              <a:spLocks/>
            </p:cNvSpPr>
            <p:nvPr/>
          </p:nvSpPr>
          <p:spPr bwMode="invGray">
            <a:xfrm>
              <a:off x="4819134" y="3488400"/>
              <a:ext cx="674551" cy="891585"/>
            </a:xfrm>
            <a:custGeom>
              <a:avLst/>
              <a:gdLst>
                <a:gd name="T0" fmla="*/ 38 w 48"/>
                <a:gd name="T1" fmla="*/ 30 h 64"/>
                <a:gd name="T2" fmla="*/ 38 w 48"/>
                <a:gd name="T3" fmla="*/ 29 h 64"/>
                <a:gd name="T4" fmla="*/ 46 w 48"/>
                <a:gd name="T5" fmla="*/ 7 h 64"/>
                <a:gd name="T6" fmla="*/ 47 w 48"/>
                <a:gd name="T7" fmla="*/ 2 h 64"/>
                <a:gd name="T8" fmla="*/ 43 w 48"/>
                <a:gd name="T9" fmla="*/ 1 h 64"/>
                <a:gd name="T10" fmla="*/ 31 w 48"/>
                <a:gd name="T11" fmla="*/ 28 h 64"/>
                <a:gd name="T12" fmla="*/ 17 w 48"/>
                <a:gd name="T13" fmla="*/ 31 h 64"/>
                <a:gd name="T14" fmla="*/ 17 w 48"/>
                <a:gd name="T15" fmla="*/ 31 h 64"/>
                <a:gd name="T16" fmla="*/ 5 w 48"/>
                <a:gd name="T17" fmla="*/ 61 h 64"/>
                <a:gd name="T18" fmla="*/ 10 w 48"/>
                <a:gd name="T19" fmla="*/ 63 h 64"/>
                <a:gd name="T20" fmla="*/ 11 w 48"/>
                <a:gd name="T21" fmla="*/ 59 h 64"/>
                <a:gd name="T22" fmla="*/ 19 w 48"/>
                <a:gd name="T23" fmla="*/ 38 h 64"/>
                <a:gd name="T24" fmla="*/ 19 w 48"/>
                <a:gd name="T25" fmla="*/ 37 h 64"/>
                <a:gd name="T26" fmla="*/ 42 w 48"/>
                <a:gd name="T27" fmla="*/ 42 h 64"/>
                <a:gd name="T28" fmla="*/ 47 w 48"/>
                <a:gd name="T29" fmla="*/ 43 h 64"/>
                <a:gd name="T30" fmla="*/ 47 w 48"/>
                <a:gd name="T31" fmla="*/ 38 h 64"/>
                <a:gd name="T32" fmla="*/ 38 w 48"/>
                <a:gd name="T33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64">
                  <a:moveTo>
                    <a:pt x="38" y="30"/>
                  </a:moveTo>
                  <a:cubicBezTo>
                    <a:pt x="38" y="30"/>
                    <a:pt x="38" y="29"/>
                    <a:pt x="38" y="29"/>
                  </a:cubicBezTo>
                  <a:cubicBezTo>
                    <a:pt x="34" y="20"/>
                    <a:pt x="38" y="10"/>
                    <a:pt x="46" y="7"/>
                  </a:cubicBezTo>
                  <a:cubicBezTo>
                    <a:pt x="47" y="6"/>
                    <a:pt x="48" y="4"/>
                    <a:pt x="47" y="2"/>
                  </a:cubicBezTo>
                  <a:cubicBezTo>
                    <a:pt x="47" y="0"/>
                    <a:pt x="45" y="0"/>
                    <a:pt x="43" y="1"/>
                  </a:cubicBezTo>
                  <a:cubicBezTo>
                    <a:pt x="32" y="6"/>
                    <a:pt x="28" y="17"/>
                    <a:pt x="31" y="28"/>
                  </a:cubicBezTo>
                  <a:cubicBezTo>
                    <a:pt x="26" y="28"/>
                    <a:pt x="21" y="28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5" y="36"/>
                    <a:pt x="0" y="49"/>
                    <a:pt x="5" y="61"/>
                  </a:cubicBezTo>
                  <a:cubicBezTo>
                    <a:pt x="6" y="63"/>
                    <a:pt x="8" y="64"/>
                    <a:pt x="10" y="63"/>
                  </a:cubicBezTo>
                  <a:cubicBezTo>
                    <a:pt x="11" y="62"/>
                    <a:pt x="12" y="60"/>
                    <a:pt x="11" y="59"/>
                  </a:cubicBezTo>
                  <a:cubicBezTo>
                    <a:pt x="8" y="51"/>
                    <a:pt x="11" y="42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7" y="32"/>
                    <a:pt x="37" y="34"/>
                    <a:pt x="42" y="42"/>
                  </a:cubicBezTo>
                  <a:cubicBezTo>
                    <a:pt x="43" y="44"/>
                    <a:pt x="45" y="44"/>
                    <a:pt x="47" y="43"/>
                  </a:cubicBezTo>
                  <a:cubicBezTo>
                    <a:pt x="48" y="42"/>
                    <a:pt x="48" y="40"/>
                    <a:pt x="47" y="38"/>
                  </a:cubicBezTo>
                  <a:cubicBezTo>
                    <a:pt x="45" y="35"/>
                    <a:pt x="42" y="32"/>
                    <a:pt x="38" y="3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2" name="Freeform 10"/>
            <p:cNvSpPr>
              <a:spLocks noEditPoints="1"/>
            </p:cNvSpPr>
            <p:nvPr/>
          </p:nvSpPr>
          <p:spPr bwMode="invGray">
            <a:xfrm>
              <a:off x="3159145" y="332656"/>
              <a:ext cx="2862457" cy="6112052"/>
            </a:xfrm>
            <a:custGeom>
              <a:avLst/>
              <a:gdLst>
                <a:gd name="T0" fmla="*/ 202 w 205"/>
                <a:gd name="T1" fmla="*/ 34 h 438"/>
                <a:gd name="T2" fmla="*/ 125 w 205"/>
                <a:gd name="T3" fmla="*/ 38 h 438"/>
                <a:gd name="T4" fmla="*/ 93 w 205"/>
                <a:gd name="T5" fmla="*/ 43 h 438"/>
                <a:gd name="T6" fmla="*/ 73 w 205"/>
                <a:gd name="T7" fmla="*/ 69 h 438"/>
                <a:gd name="T8" fmla="*/ 30 w 205"/>
                <a:gd name="T9" fmla="*/ 92 h 438"/>
                <a:gd name="T10" fmla="*/ 17 w 205"/>
                <a:gd name="T11" fmla="*/ 174 h 438"/>
                <a:gd name="T12" fmla="*/ 2 w 205"/>
                <a:gd name="T13" fmla="*/ 226 h 438"/>
                <a:gd name="T14" fmla="*/ 34 w 205"/>
                <a:gd name="T15" fmla="*/ 279 h 438"/>
                <a:gd name="T16" fmla="*/ 74 w 205"/>
                <a:gd name="T17" fmla="*/ 364 h 438"/>
                <a:gd name="T18" fmla="*/ 79 w 205"/>
                <a:gd name="T19" fmla="*/ 387 h 438"/>
                <a:gd name="T20" fmla="*/ 114 w 205"/>
                <a:gd name="T21" fmla="*/ 405 h 438"/>
                <a:gd name="T22" fmla="*/ 146 w 205"/>
                <a:gd name="T23" fmla="*/ 438 h 438"/>
                <a:gd name="T24" fmla="*/ 153 w 205"/>
                <a:gd name="T25" fmla="*/ 438 h 438"/>
                <a:gd name="T26" fmla="*/ 203 w 205"/>
                <a:gd name="T27" fmla="*/ 406 h 438"/>
                <a:gd name="T28" fmla="*/ 205 w 205"/>
                <a:gd name="T29" fmla="*/ 405 h 438"/>
                <a:gd name="T30" fmla="*/ 204 w 205"/>
                <a:gd name="T31" fmla="*/ 35 h 438"/>
                <a:gd name="T32" fmla="*/ 202 w 205"/>
                <a:gd name="T33" fmla="*/ 34 h 438"/>
                <a:gd name="T34" fmla="*/ 148 w 205"/>
                <a:gd name="T35" fmla="*/ 428 h 438"/>
                <a:gd name="T36" fmla="*/ 122 w 205"/>
                <a:gd name="T37" fmla="*/ 399 h 438"/>
                <a:gd name="T38" fmla="*/ 121 w 205"/>
                <a:gd name="T39" fmla="*/ 396 h 438"/>
                <a:gd name="T40" fmla="*/ 118 w 205"/>
                <a:gd name="T41" fmla="*/ 395 h 438"/>
                <a:gd name="T42" fmla="*/ 87 w 205"/>
                <a:gd name="T43" fmla="*/ 381 h 438"/>
                <a:gd name="T44" fmla="*/ 84 w 205"/>
                <a:gd name="T45" fmla="*/ 363 h 438"/>
                <a:gd name="T46" fmla="*/ 85 w 205"/>
                <a:gd name="T47" fmla="*/ 359 h 438"/>
                <a:gd name="T48" fmla="*/ 82 w 205"/>
                <a:gd name="T49" fmla="*/ 357 h 438"/>
                <a:gd name="T50" fmla="*/ 44 w 205"/>
                <a:gd name="T51" fmla="*/ 278 h 438"/>
                <a:gd name="T52" fmla="*/ 45 w 205"/>
                <a:gd name="T53" fmla="*/ 275 h 438"/>
                <a:gd name="T54" fmla="*/ 43 w 205"/>
                <a:gd name="T55" fmla="*/ 273 h 438"/>
                <a:gd name="T56" fmla="*/ 12 w 205"/>
                <a:gd name="T57" fmla="*/ 225 h 438"/>
                <a:gd name="T58" fmla="*/ 27 w 205"/>
                <a:gd name="T59" fmla="*/ 178 h 438"/>
                <a:gd name="T60" fmla="*/ 28 w 205"/>
                <a:gd name="T61" fmla="*/ 176 h 438"/>
                <a:gd name="T62" fmla="*/ 28 w 205"/>
                <a:gd name="T63" fmla="*/ 174 h 438"/>
                <a:gd name="T64" fmla="*/ 37 w 205"/>
                <a:gd name="T65" fmla="*/ 98 h 438"/>
                <a:gd name="T66" fmla="*/ 77 w 205"/>
                <a:gd name="T67" fmla="*/ 79 h 438"/>
                <a:gd name="T68" fmla="*/ 80 w 205"/>
                <a:gd name="T69" fmla="*/ 79 h 438"/>
                <a:gd name="T70" fmla="*/ 81 w 205"/>
                <a:gd name="T71" fmla="*/ 75 h 438"/>
                <a:gd name="T72" fmla="*/ 98 w 205"/>
                <a:gd name="T73" fmla="*/ 52 h 438"/>
                <a:gd name="T74" fmla="*/ 126 w 205"/>
                <a:gd name="T75" fmla="*/ 48 h 438"/>
                <a:gd name="T76" fmla="*/ 129 w 205"/>
                <a:gd name="T77" fmla="*/ 49 h 438"/>
                <a:gd name="T78" fmla="*/ 131 w 205"/>
                <a:gd name="T79" fmla="*/ 47 h 438"/>
                <a:gd name="T80" fmla="*/ 194 w 205"/>
                <a:gd name="T81" fmla="*/ 40 h 438"/>
                <a:gd name="T82" fmla="*/ 194 w 205"/>
                <a:gd name="T83" fmla="*/ 141 h 438"/>
                <a:gd name="T84" fmla="*/ 176 w 205"/>
                <a:gd name="T85" fmla="*/ 128 h 438"/>
                <a:gd name="T86" fmla="*/ 172 w 205"/>
                <a:gd name="T87" fmla="*/ 125 h 438"/>
                <a:gd name="T88" fmla="*/ 170 w 205"/>
                <a:gd name="T89" fmla="*/ 129 h 438"/>
                <a:gd name="T90" fmla="*/ 174 w 205"/>
                <a:gd name="T91" fmla="*/ 139 h 438"/>
                <a:gd name="T92" fmla="*/ 159 w 205"/>
                <a:gd name="T93" fmla="*/ 165 h 438"/>
                <a:gd name="T94" fmla="*/ 163 w 205"/>
                <a:gd name="T95" fmla="*/ 168 h 438"/>
                <a:gd name="T96" fmla="*/ 166 w 205"/>
                <a:gd name="T97" fmla="*/ 164 h 438"/>
                <a:gd name="T98" fmla="*/ 179 w 205"/>
                <a:gd name="T99" fmla="*/ 145 h 438"/>
                <a:gd name="T100" fmla="*/ 180 w 205"/>
                <a:gd name="T101" fmla="*/ 145 h 438"/>
                <a:gd name="T102" fmla="*/ 194 w 205"/>
                <a:gd name="T103" fmla="*/ 148 h 438"/>
                <a:gd name="T104" fmla="*/ 195 w 205"/>
                <a:gd name="T105" fmla="*/ 401 h 438"/>
                <a:gd name="T106" fmla="*/ 148 w 205"/>
                <a:gd name="T107" fmla="*/ 42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5" h="438">
                  <a:moveTo>
                    <a:pt x="202" y="34"/>
                  </a:moveTo>
                  <a:cubicBezTo>
                    <a:pt x="202" y="33"/>
                    <a:pt x="161" y="0"/>
                    <a:pt x="125" y="38"/>
                  </a:cubicBezTo>
                  <a:cubicBezTo>
                    <a:pt x="119" y="37"/>
                    <a:pt x="106" y="36"/>
                    <a:pt x="93" y="43"/>
                  </a:cubicBezTo>
                  <a:cubicBezTo>
                    <a:pt x="84" y="48"/>
                    <a:pt x="77" y="57"/>
                    <a:pt x="73" y="69"/>
                  </a:cubicBezTo>
                  <a:cubicBezTo>
                    <a:pt x="64" y="70"/>
                    <a:pt x="44" y="74"/>
                    <a:pt x="30" y="92"/>
                  </a:cubicBezTo>
                  <a:cubicBezTo>
                    <a:pt x="15" y="110"/>
                    <a:pt x="10" y="138"/>
                    <a:pt x="17" y="174"/>
                  </a:cubicBezTo>
                  <a:cubicBezTo>
                    <a:pt x="13" y="180"/>
                    <a:pt x="0" y="201"/>
                    <a:pt x="2" y="226"/>
                  </a:cubicBezTo>
                  <a:cubicBezTo>
                    <a:pt x="5" y="246"/>
                    <a:pt x="15" y="263"/>
                    <a:pt x="34" y="279"/>
                  </a:cubicBezTo>
                  <a:cubicBezTo>
                    <a:pt x="31" y="291"/>
                    <a:pt x="27" y="335"/>
                    <a:pt x="74" y="364"/>
                  </a:cubicBezTo>
                  <a:cubicBezTo>
                    <a:pt x="73" y="369"/>
                    <a:pt x="73" y="378"/>
                    <a:pt x="79" y="387"/>
                  </a:cubicBezTo>
                  <a:cubicBezTo>
                    <a:pt x="86" y="396"/>
                    <a:pt x="97" y="402"/>
                    <a:pt x="114" y="405"/>
                  </a:cubicBezTo>
                  <a:cubicBezTo>
                    <a:pt x="117" y="413"/>
                    <a:pt x="127" y="434"/>
                    <a:pt x="146" y="438"/>
                  </a:cubicBezTo>
                  <a:cubicBezTo>
                    <a:pt x="149" y="438"/>
                    <a:pt x="151" y="438"/>
                    <a:pt x="153" y="438"/>
                  </a:cubicBezTo>
                  <a:cubicBezTo>
                    <a:pt x="168" y="438"/>
                    <a:pt x="185" y="428"/>
                    <a:pt x="203" y="406"/>
                  </a:cubicBezTo>
                  <a:cubicBezTo>
                    <a:pt x="205" y="405"/>
                    <a:pt x="205" y="405"/>
                    <a:pt x="205" y="405"/>
                  </a:cubicBezTo>
                  <a:cubicBezTo>
                    <a:pt x="204" y="35"/>
                    <a:pt x="204" y="35"/>
                    <a:pt x="204" y="35"/>
                  </a:cubicBezTo>
                  <a:lnTo>
                    <a:pt x="202" y="34"/>
                  </a:lnTo>
                  <a:close/>
                  <a:moveTo>
                    <a:pt x="148" y="428"/>
                  </a:moveTo>
                  <a:cubicBezTo>
                    <a:pt x="131" y="424"/>
                    <a:pt x="122" y="399"/>
                    <a:pt x="122" y="399"/>
                  </a:cubicBezTo>
                  <a:cubicBezTo>
                    <a:pt x="121" y="396"/>
                    <a:pt x="121" y="396"/>
                    <a:pt x="121" y="396"/>
                  </a:cubicBezTo>
                  <a:cubicBezTo>
                    <a:pt x="118" y="395"/>
                    <a:pt x="118" y="395"/>
                    <a:pt x="118" y="395"/>
                  </a:cubicBezTo>
                  <a:cubicBezTo>
                    <a:pt x="103" y="394"/>
                    <a:pt x="93" y="389"/>
                    <a:pt x="87" y="381"/>
                  </a:cubicBezTo>
                  <a:cubicBezTo>
                    <a:pt x="81" y="373"/>
                    <a:pt x="84" y="363"/>
                    <a:pt x="84" y="363"/>
                  </a:cubicBezTo>
                  <a:cubicBezTo>
                    <a:pt x="85" y="359"/>
                    <a:pt x="85" y="359"/>
                    <a:pt x="85" y="359"/>
                  </a:cubicBezTo>
                  <a:cubicBezTo>
                    <a:pt x="82" y="357"/>
                    <a:pt x="82" y="357"/>
                    <a:pt x="82" y="357"/>
                  </a:cubicBezTo>
                  <a:cubicBezTo>
                    <a:pt x="30" y="327"/>
                    <a:pt x="44" y="280"/>
                    <a:pt x="44" y="278"/>
                  </a:cubicBezTo>
                  <a:cubicBezTo>
                    <a:pt x="45" y="275"/>
                    <a:pt x="45" y="275"/>
                    <a:pt x="45" y="275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25" y="259"/>
                    <a:pt x="14" y="243"/>
                    <a:pt x="12" y="225"/>
                  </a:cubicBezTo>
                  <a:cubicBezTo>
                    <a:pt x="10" y="199"/>
                    <a:pt x="26" y="178"/>
                    <a:pt x="27" y="178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1" y="140"/>
                    <a:pt x="24" y="115"/>
                    <a:pt x="37" y="98"/>
                  </a:cubicBezTo>
                  <a:cubicBezTo>
                    <a:pt x="53" y="80"/>
                    <a:pt x="76" y="79"/>
                    <a:pt x="77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4" y="64"/>
                    <a:pt x="90" y="56"/>
                    <a:pt x="98" y="52"/>
                  </a:cubicBezTo>
                  <a:cubicBezTo>
                    <a:pt x="111" y="44"/>
                    <a:pt x="126" y="48"/>
                    <a:pt x="126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57" y="17"/>
                    <a:pt x="186" y="35"/>
                    <a:pt x="194" y="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86" y="142"/>
                    <a:pt x="178" y="137"/>
                    <a:pt x="176" y="128"/>
                  </a:cubicBezTo>
                  <a:cubicBezTo>
                    <a:pt x="176" y="126"/>
                    <a:pt x="174" y="125"/>
                    <a:pt x="172" y="125"/>
                  </a:cubicBezTo>
                  <a:cubicBezTo>
                    <a:pt x="171" y="126"/>
                    <a:pt x="170" y="127"/>
                    <a:pt x="170" y="129"/>
                  </a:cubicBezTo>
                  <a:cubicBezTo>
                    <a:pt x="171" y="133"/>
                    <a:pt x="172" y="137"/>
                    <a:pt x="174" y="139"/>
                  </a:cubicBezTo>
                  <a:cubicBezTo>
                    <a:pt x="164" y="143"/>
                    <a:pt x="157" y="154"/>
                    <a:pt x="159" y="165"/>
                  </a:cubicBezTo>
                  <a:cubicBezTo>
                    <a:pt x="160" y="167"/>
                    <a:pt x="161" y="168"/>
                    <a:pt x="163" y="168"/>
                  </a:cubicBezTo>
                  <a:cubicBezTo>
                    <a:pt x="165" y="168"/>
                    <a:pt x="166" y="166"/>
                    <a:pt x="166" y="164"/>
                  </a:cubicBezTo>
                  <a:cubicBezTo>
                    <a:pt x="164" y="155"/>
                    <a:pt x="170" y="147"/>
                    <a:pt x="179" y="145"/>
                  </a:cubicBezTo>
                  <a:cubicBezTo>
                    <a:pt x="179" y="145"/>
                    <a:pt x="180" y="145"/>
                    <a:pt x="180" y="145"/>
                  </a:cubicBezTo>
                  <a:cubicBezTo>
                    <a:pt x="184" y="147"/>
                    <a:pt x="189" y="148"/>
                    <a:pt x="194" y="148"/>
                  </a:cubicBezTo>
                  <a:cubicBezTo>
                    <a:pt x="195" y="401"/>
                    <a:pt x="195" y="401"/>
                    <a:pt x="195" y="401"/>
                  </a:cubicBezTo>
                  <a:cubicBezTo>
                    <a:pt x="177" y="421"/>
                    <a:pt x="161" y="430"/>
                    <a:pt x="148" y="42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3" name="Freeform 11"/>
            <p:cNvSpPr>
              <a:spLocks/>
            </p:cNvSpPr>
            <p:nvPr/>
          </p:nvSpPr>
          <p:spPr bwMode="invGray">
            <a:xfrm>
              <a:off x="6215167" y="819510"/>
              <a:ext cx="1161408" cy="463392"/>
            </a:xfrm>
            <a:custGeom>
              <a:avLst/>
              <a:gdLst>
                <a:gd name="T0" fmla="*/ 6 w 83"/>
                <a:gd name="T1" fmla="*/ 20 h 33"/>
                <a:gd name="T2" fmla="*/ 0 w 83"/>
                <a:gd name="T3" fmla="*/ 27 h 33"/>
                <a:gd name="T4" fmla="*/ 6 w 83"/>
                <a:gd name="T5" fmla="*/ 33 h 33"/>
                <a:gd name="T6" fmla="*/ 13 w 83"/>
                <a:gd name="T7" fmla="*/ 29 h 33"/>
                <a:gd name="T8" fmla="*/ 54 w 83"/>
                <a:gd name="T9" fmla="*/ 29 h 33"/>
                <a:gd name="T10" fmla="*/ 74 w 83"/>
                <a:gd name="T11" fmla="*/ 13 h 33"/>
                <a:gd name="T12" fmla="*/ 76 w 83"/>
                <a:gd name="T13" fmla="*/ 14 h 33"/>
                <a:gd name="T14" fmla="*/ 83 w 83"/>
                <a:gd name="T15" fmla="*/ 7 h 33"/>
                <a:gd name="T16" fmla="*/ 76 w 83"/>
                <a:gd name="T17" fmla="*/ 0 h 33"/>
                <a:gd name="T18" fmla="*/ 69 w 83"/>
                <a:gd name="T19" fmla="*/ 7 h 33"/>
                <a:gd name="T20" fmla="*/ 70 w 83"/>
                <a:gd name="T21" fmla="*/ 10 h 33"/>
                <a:gd name="T22" fmla="*/ 52 w 83"/>
                <a:gd name="T23" fmla="*/ 25 h 33"/>
                <a:gd name="T24" fmla="*/ 13 w 83"/>
                <a:gd name="T25" fmla="*/ 25 h 33"/>
                <a:gd name="T26" fmla="*/ 6 w 83"/>
                <a:gd name="T27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33">
                  <a:moveTo>
                    <a:pt x="6" y="20"/>
                  </a:moveTo>
                  <a:cubicBezTo>
                    <a:pt x="3" y="20"/>
                    <a:pt x="0" y="23"/>
                    <a:pt x="0" y="27"/>
                  </a:cubicBezTo>
                  <a:cubicBezTo>
                    <a:pt x="0" y="30"/>
                    <a:pt x="3" y="33"/>
                    <a:pt x="6" y="33"/>
                  </a:cubicBezTo>
                  <a:cubicBezTo>
                    <a:pt x="9" y="33"/>
                    <a:pt x="12" y="31"/>
                    <a:pt x="1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5" y="14"/>
                    <a:pt x="76" y="14"/>
                  </a:cubicBezTo>
                  <a:cubicBezTo>
                    <a:pt x="80" y="14"/>
                    <a:pt x="83" y="11"/>
                    <a:pt x="83" y="7"/>
                  </a:cubicBezTo>
                  <a:cubicBezTo>
                    <a:pt x="83" y="3"/>
                    <a:pt x="80" y="0"/>
                    <a:pt x="76" y="0"/>
                  </a:cubicBezTo>
                  <a:cubicBezTo>
                    <a:pt x="72" y="0"/>
                    <a:pt x="69" y="3"/>
                    <a:pt x="69" y="7"/>
                  </a:cubicBezTo>
                  <a:cubicBezTo>
                    <a:pt x="69" y="8"/>
                    <a:pt x="70" y="9"/>
                    <a:pt x="70" y="10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2"/>
                    <a:pt x="9" y="20"/>
                    <a:pt x="6" y="2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4" name="Freeform 12"/>
            <p:cNvSpPr>
              <a:spLocks/>
            </p:cNvSpPr>
            <p:nvPr/>
          </p:nvSpPr>
          <p:spPr bwMode="invGray">
            <a:xfrm>
              <a:off x="6215167" y="1910529"/>
              <a:ext cx="1730378" cy="475123"/>
            </a:xfrm>
            <a:custGeom>
              <a:avLst/>
              <a:gdLst>
                <a:gd name="T0" fmla="*/ 6 w 124"/>
                <a:gd name="T1" fmla="*/ 34 h 34"/>
                <a:gd name="T2" fmla="*/ 13 w 124"/>
                <a:gd name="T3" fmla="*/ 29 h 34"/>
                <a:gd name="T4" fmla="*/ 90 w 124"/>
                <a:gd name="T5" fmla="*/ 29 h 34"/>
                <a:gd name="T6" fmla="*/ 113 w 124"/>
                <a:gd name="T7" fmla="*/ 12 h 34"/>
                <a:gd name="T8" fmla="*/ 117 w 124"/>
                <a:gd name="T9" fmla="*/ 14 h 34"/>
                <a:gd name="T10" fmla="*/ 124 w 124"/>
                <a:gd name="T11" fmla="*/ 7 h 34"/>
                <a:gd name="T12" fmla="*/ 117 w 124"/>
                <a:gd name="T13" fmla="*/ 0 h 34"/>
                <a:gd name="T14" fmla="*/ 111 w 124"/>
                <a:gd name="T15" fmla="*/ 7 h 34"/>
                <a:gd name="T16" fmla="*/ 111 w 124"/>
                <a:gd name="T17" fmla="*/ 9 h 34"/>
                <a:gd name="T18" fmla="*/ 89 w 124"/>
                <a:gd name="T19" fmla="*/ 25 h 34"/>
                <a:gd name="T20" fmla="*/ 13 w 124"/>
                <a:gd name="T21" fmla="*/ 25 h 34"/>
                <a:gd name="T22" fmla="*/ 6 w 124"/>
                <a:gd name="T23" fmla="*/ 21 h 34"/>
                <a:gd name="T24" fmla="*/ 0 w 124"/>
                <a:gd name="T25" fmla="*/ 27 h 34"/>
                <a:gd name="T26" fmla="*/ 6 w 124"/>
                <a:gd name="T2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34">
                  <a:moveTo>
                    <a:pt x="6" y="34"/>
                  </a:moveTo>
                  <a:cubicBezTo>
                    <a:pt x="9" y="34"/>
                    <a:pt x="12" y="32"/>
                    <a:pt x="13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6" y="14"/>
                    <a:pt x="117" y="14"/>
                  </a:cubicBezTo>
                  <a:cubicBezTo>
                    <a:pt x="121" y="14"/>
                    <a:pt x="124" y="11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114" y="0"/>
                    <a:pt x="111" y="3"/>
                    <a:pt x="111" y="7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3"/>
                    <a:pt x="9" y="21"/>
                    <a:pt x="6" y="21"/>
                  </a:cubicBezTo>
                  <a:cubicBezTo>
                    <a:pt x="3" y="21"/>
                    <a:pt x="0" y="24"/>
                    <a:pt x="0" y="27"/>
                  </a:cubicBezTo>
                  <a:cubicBezTo>
                    <a:pt x="0" y="31"/>
                    <a:pt x="3" y="34"/>
                    <a:pt x="6" y="3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5" name="Freeform 13"/>
            <p:cNvSpPr>
              <a:spLocks/>
            </p:cNvSpPr>
            <p:nvPr/>
          </p:nvSpPr>
          <p:spPr bwMode="invGray">
            <a:xfrm>
              <a:off x="6215167" y="1200779"/>
              <a:ext cx="1841827" cy="651093"/>
            </a:xfrm>
            <a:custGeom>
              <a:avLst/>
              <a:gdLst>
                <a:gd name="T0" fmla="*/ 120 w 132"/>
                <a:gd name="T1" fmla="*/ 10 h 47"/>
                <a:gd name="T2" fmla="*/ 87 w 132"/>
                <a:gd name="T3" fmla="*/ 42 h 47"/>
                <a:gd name="T4" fmla="*/ 47 w 132"/>
                <a:gd name="T5" fmla="*/ 24 h 47"/>
                <a:gd name="T6" fmla="*/ 13 w 132"/>
                <a:gd name="T7" fmla="*/ 24 h 47"/>
                <a:gd name="T8" fmla="*/ 6 w 132"/>
                <a:gd name="T9" fmla="*/ 19 h 47"/>
                <a:gd name="T10" fmla="*/ 0 w 132"/>
                <a:gd name="T11" fmla="*/ 26 h 47"/>
                <a:gd name="T12" fmla="*/ 6 w 132"/>
                <a:gd name="T13" fmla="*/ 32 h 47"/>
                <a:gd name="T14" fmla="*/ 13 w 132"/>
                <a:gd name="T15" fmla="*/ 28 h 47"/>
                <a:gd name="T16" fmla="*/ 46 w 132"/>
                <a:gd name="T17" fmla="*/ 28 h 47"/>
                <a:gd name="T18" fmla="*/ 88 w 132"/>
                <a:gd name="T19" fmla="*/ 47 h 47"/>
                <a:gd name="T20" fmla="*/ 123 w 132"/>
                <a:gd name="T21" fmla="*/ 12 h 47"/>
                <a:gd name="T22" fmla="*/ 126 w 132"/>
                <a:gd name="T23" fmla="*/ 13 h 47"/>
                <a:gd name="T24" fmla="*/ 132 w 132"/>
                <a:gd name="T25" fmla="*/ 6 h 47"/>
                <a:gd name="T26" fmla="*/ 126 w 132"/>
                <a:gd name="T27" fmla="*/ 0 h 47"/>
                <a:gd name="T28" fmla="*/ 119 w 132"/>
                <a:gd name="T29" fmla="*/ 6 h 47"/>
                <a:gd name="T30" fmla="*/ 120 w 132"/>
                <a:gd name="T31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47">
                  <a:moveTo>
                    <a:pt x="120" y="10"/>
                  </a:moveTo>
                  <a:cubicBezTo>
                    <a:pt x="87" y="42"/>
                    <a:pt x="87" y="42"/>
                    <a:pt x="87" y="42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1"/>
                    <a:pt x="9" y="19"/>
                    <a:pt x="6" y="19"/>
                  </a:cubicBezTo>
                  <a:cubicBezTo>
                    <a:pt x="3" y="19"/>
                    <a:pt x="0" y="22"/>
                    <a:pt x="0" y="26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9" y="32"/>
                    <a:pt x="12" y="30"/>
                    <a:pt x="13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24" y="13"/>
                    <a:pt x="125" y="13"/>
                    <a:pt x="126" y="13"/>
                  </a:cubicBezTo>
                  <a:cubicBezTo>
                    <a:pt x="129" y="13"/>
                    <a:pt x="132" y="10"/>
                    <a:pt x="132" y="6"/>
                  </a:cubicBezTo>
                  <a:cubicBezTo>
                    <a:pt x="132" y="3"/>
                    <a:pt x="129" y="0"/>
                    <a:pt x="126" y="0"/>
                  </a:cubicBezTo>
                  <a:cubicBezTo>
                    <a:pt x="122" y="0"/>
                    <a:pt x="119" y="3"/>
                    <a:pt x="119" y="6"/>
                  </a:cubicBezTo>
                  <a:cubicBezTo>
                    <a:pt x="119" y="7"/>
                    <a:pt x="119" y="9"/>
                    <a:pt x="120" y="1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6" name="Freeform 14"/>
            <p:cNvSpPr>
              <a:spLocks/>
            </p:cNvSpPr>
            <p:nvPr/>
          </p:nvSpPr>
          <p:spPr bwMode="invGray">
            <a:xfrm>
              <a:off x="7177140" y="2467769"/>
              <a:ext cx="563106" cy="557242"/>
            </a:xfrm>
            <a:custGeom>
              <a:avLst/>
              <a:gdLst>
                <a:gd name="T0" fmla="*/ 33 w 40"/>
                <a:gd name="T1" fmla="*/ 40 h 40"/>
                <a:gd name="T2" fmla="*/ 40 w 40"/>
                <a:gd name="T3" fmla="*/ 33 h 40"/>
                <a:gd name="T4" fmla="*/ 33 w 40"/>
                <a:gd name="T5" fmla="*/ 26 h 40"/>
                <a:gd name="T6" fmla="*/ 31 w 40"/>
                <a:gd name="T7" fmla="*/ 27 h 40"/>
                <a:gd name="T8" fmla="*/ 12 w 40"/>
                <a:gd name="T9" fmla="*/ 10 h 40"/>
                <a:gd name="T10" fmla="*/ 13 w 40"/>
                <a:gd name="T11" fmla="*/ 7 h 40"/>
                <a:gd name="T12" fmla="*/ 6 w 40"/>
                <a:gd name="T13" fmla="*/ 0 h 40"/>
                <a:gd name="T14" fmla="*/ 0 w 40"/>
                <a:gd name="T15" fmla="*/ 7 h 40"/>
                <a:gd name="T16" fmla="*/ 6 w 40"/>
                <a:gd name="T17" fmla="*/ 14 h 40"/>
                <a:gd name="T18" fmla="*/ 10 w 40"/>
                <a:gd name="T19" fmla="*/ 13 h 40"/>
                <a:gd name="T20" fmla="*/ 28 w 40"/>
                <a:gd name="T21" fmla="*/ 29 h 40"/>
                <a:gd name="T22" fmla="*/ 27 w 40"/>
                <a:gd name="T23" fmla="*/ 33 h 40"/>
                <a:gd name="T24" fmla="*/ 33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33" y="40"/>
                  </a:moveTo>
                  <a:cubicBezTo>
                    <a:pt x="37" y="40"/>
                    <a:pt x="40" y="37"/>
                    <a:pt x="40" y="33"/>
                  </a:cubicBezTo>
                  <a:cubicBezTo>
                    <a:pt x="40" y="29"/>
                    <a:pt x="37" y="26"/>
                    <a:pt x="33" y="26"/>
                  </a:cubicBezTo>
                  <a:cubicBezTo>
                    <a:pt x="32" y="26"/>
                    <a:pt x="32" y="27"/>
                    <a:pt x="31" y="27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8" y="14"/>
                    <a:pt x="9" y="13"/>
                    <a:pt x="10" y="13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30"/>
                    <a:pt x="27" y="32"/>
                    <a:pt x="27" y="33"/>
                  </a:cubicBezTo>
                  <a:cubicBezTo>
                    <a:pt x="27" y="37"/>
                    <a:pt x="30" y="40"/>
                    <a:pt x="33" y="4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7" name="Freeform 15"/>
            <p:cNvSpPr>
              <a:spLocks/>
            </p:cNvSpPr>
            <p:nvPr/>
          </p:nvSpPr>
          <p:spPr bwMode="invGray">
            <a:xfrm>
              <a:off x="6203436" y="2567486"/>
              <a:ext cx="1607199" cy="891585"/>
            </a:xfrm>
            <a:custGeom>
              <a:avLst/>
              <a:gdLst>
                <a:gd name="T0" fmla="*/ 6 w 115"/>
                <a:gd name="T1" fmla="*/ 14 h 64"/>
                <a:gd name="T2" fmla="*/ 13 w 115"/>
                <a:gd name="T3" fmla="*/ 9 h 64"/>
                <a:gd name="T4" fmla="*/ 51 w 115"/>
                <a:gd name="T5" fmla="*/ 9 h 64"/>
                <a:gd name="T6" fmla="*/ 102 w 115"/>
                <a:gd name="T7" fmla="*/ 54 h 64"/>
                <a:gd name="T8" fmla="*/ 101 w 115"/>
                <a:gd name="T9" fmla="*/ 57 h 64"/>
                <a:gd name="T10" fmla="*/ 108 w 115"/>
                <a:gd name="T11" fmla="*/ 64 h 64"/>
                <a:gd name="T12" fmla="*/ 115 w 115"/>
                <a:gd name="T13" fmla="*/ 57 h 64"/>
                <a:gd name="T14" fmla="*/ 108 w 115"/>
                <a:gd name="T15" fmla="*/ 50 h 64"/>
                <a:gd name="T16" fmla="*/ 104 w 115"/>
                <a:gd name="T17" fmla="*/ 51 h 64"/>
                <a:gd name="T18" fmla="*/ 52 w 115"/>
                <a:gd name="T19" fmla="*/ 5 h 64"/>
                <a:gd name="T20" fmla="*/ 13 w 115"/>
                <a:gd name="T21" fmla="*/ 5 h 64"/>
                <a:gd name="T22" fmla="*/ 6 w 115"/>
                <a:gd name="T23" fmla="*/ 0 h 64"/>
                <a:gd name="T24" fmla="*/ 0 w 115"/>
                <a:gd name="T25" fmla="*/ 7 h 64"/>
                <a:gd name="T26" fmla="*/ 6 w 115"/>
                <a:gd name="T27" fmla="*/ 1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64">
                  <a:moveTo>
                    <a:pt x="6" y="14"/>
                  </a:moveTo>
                  <a:cubicBezTo>
                    <a:pt x="9" y="14"/>
                    <a:pt x="12" y="12"/>
                    <a:pt x="1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1"/>
                    <a:pt x="104" y="64"/>
                    <a:pt x="108" y="64"/>
                  </a:cubicBezTo>
                  <a:cubicBezTo>
                    <a:pt x="112" y="64"/>
                    <a:pt x="115" y="61"/>
                    <a:pt x="115" y="57"/>
                  </a:cubicBezTo>
                  <a:cubicBezTo>
                    <a:pt x="115" y="53"/>
                    <a:pt x="112" y="50"/>
                    <a:pt x="108" y="50"/>
                  </a:cubicBezTo>
                  <a:cubicBezTo>
                    <a:pt x="107" y="50"/>
                    <a:pt x="105" y="51"/>
                    <a:pt x="104" y="51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8" name="Freeform 16"/>
            <p:cNvSpPr>
              <a:spLocks/>
            </p:cNvSpPr>
            <p:nvPr/>
          </p:nvSpPr>
          <p:spPr bwMode="invGray">
            <a:xfrm>
              <a:off x="6174107" y="3277233"/>
              <a:ext cx="1284584" cy="252226"/>
            </a:xfrm>
            <a:custGeom>
              <a:avLst/>
              <a:gdLst>
                <a:gd name="T0" fmla="*/ 9 w 92"/>
                <a:gd name="T1" fmla="*/ 18 h 18"/>
                <a:gd name="T2" fmla="*/ 18 w 92"/>
                <a:gd name="T3" fmla="*/ 11 h 18"/>
                <a:gd name="T4" fmla="*/ 79 w 92"/>
                <a:gd name="T5" fmla="*/ 11 h 18"/>
                <a:gd name="T6" fmla="*/ 86 w 92"/>
                <a:gd name="T7" fmla="*/ 15 h 18"/>
                <a:gd name="T8" fmla="*/ 92 w 92"/>
                <a:gd name="T9" fmla="*/ 9 h 18"/>
                <a:gd name="T10" fmla="*/ 86 w 92"/>
                <a:gd name="T11" fmla="*/ 2 h 18"/>
                <a:gd name="T12" fmla="*/ 79 w 92"/>
                <a:gd name="T13" fmla="*/ 7 h 18"/>
                <a:gd name="T14" fmla="*/ 18 w 92"/>
                <a:gd name="T15" fmla="*/ 7 h 18"/>
                <a:gd name="T16" fmla="*/ 9 w 92"/>
                <a:gd name="T17" fmla="*/ 0 h 18"/>
                <a:gd name="T18" fmla="*/ 0 w 92"/>
                <a:gd name="T19" fmla="*/ 9 h 18"/>
                <a:gd name="T20" fmla="*/ 9 w 92"/>
                <a:gd name="T2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8">
                  <a:moveTo>
                    <a:pt x="9" y="18"/>
                  </a:moveTo>
                  <a:cubicBezTo>
                    <a:pt x="14" y="18"/>
                    <a:pt x="18" y="15"/>
                    <a:pt x="1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80" y="13"/>
                    <a:pt x="83" y="15"/>
                    <a:pt x="86" y="15"/>
                  </a:cubicBezTo>
                  <a:cubicBezTo>
                    <a:pt x="89" y="15"/>
                    <a:pt x="92" y="12"/>
                    <a:pt x="92" y="9"/>
                  </a:cubicBezTo>
                  <a:cubicBezTo>
                    <a:pt x="92" y="5"/>
                    <a:pt x="89" y="2"/>
                    <a:pt x="86" y="2"/>
                  </a:cubicBezTo>
                  <a:cubicBezTo>
                    <a:pt x="83" y="2"/>
                    <a:pt x="80" y="4"/>
                    <a:pt x="7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3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9" name="Oval 17"/>
            <p:cNvSpPr>
              <a:spLocks noChangeArrowheads="1"/>
            </p:cNvSpPr>
            <p:nvPr/>
          </p:nvSpPr>
          <p:spPr bwMode="invGray">
            <a:xfrm>
              <a:off x="6203436" y="5553123"/>
              <a:ext cx="181834" cy="19356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0" name="Freeform 18"/>
            <p:cNvSpPr>
              <a:spLocks/>
            </p:cNvSpPr>
            <p:nvPr/>
          </p:nvSpPr>
          <p:spPr bwMode="invGray">
            <a:xfrm>
              <a:off x="6215167" y="2972217"/>
              <a:ext cx="879854" cy="181837"/>
            </a:xfrm>
            <a:custGeom>
              <a:avLst/>
              <a:gdLst>
                <a:gd name="T0" fmla="*/ 50 w 63"/>
                <a:gd name="T1" fmla="*/ 4 h 13"/>
                <a:gd name="T2" fmla="*/ 13 w 63"/>
                <a:gd name="T3" fmla="*/ 4 h 13"/>
                <a:gd name="T4" fmla="*/ 6 w 63"/>
                <a:gd name="T5" fmla="*/ 0 h 13"/>
                <a:gd name="T6" fmla="*/ 0 w 63"/>
                <a:gd name="T7" fmla="*/ 6 h 13"/>
                <a:gd name="T8" fmla="*/ 6 w 63"/>
                <a:gd name="T9" fmla="*/ 13 h 13"/>
                <a:gd name="T10" fmla="*/ 13 w 63"/>
                <a:gd name="T11" fmla="*/ 8 h 13"/>
                <a:gd name="T12" fmla="*/ 50 w 63"/>
                <a:gd name="T13" fmla="*/ 8 h 13"/>
                <a:gd name="T14" fmla="*/ 56 w 63"/>
                <a:gd name="T15" fmla="*/ 13 h 13"/>
                <a:gd name="T16" fmla="*/ 63 w 63"/>
                <a:gd name="T17" fmla="*/ 6 h 13"/>
                <a:gd name="T18" fmla="*/ 56 w 63"/>
                <a:gd name="T19" fmla="*/ 0 h 13"/>
                <a:gd name="T20" fmla="*/ 50 w 63"/>
                <a:gd name="T2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13">
                  <a:moveTo>
                    <a:pt x="50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9" y="13"/>
                    <a:pt x="12" y="11"/>
                    <a:pt x="13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1" y="11"/>
                    <a:pt x="53" y="13"/>
                    <a:pt x="56" y="13"/>
                  </a:cubicBezTo>
                  <a:cubicBezTo>
                    <a:pt x="60" y="13"/>
                    <a:pt x="63" y="10"/>
                    <a:pt x="63" y="6"/>
                  </a:cubicBezTo>
                  <a:cubicBezTo>
                    <a:pt x="63" y="3"/>
                    <a:pt x="60" y="0"/>
                    <a:pt x="56" y="0"/>
                  </a:cubicBezTo>
                  <a:cubicBezTo>
                    <a:pt x="53" y="0"/>
                    <a:pt x="51" y="2"/>
                    <a:pt x="50" y="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1" name="Freeform 19"/>
            <p:cNvSpPr>
              <a:spLocks/>
            </p:cNvSpPr>
            <p:nvPr/>
          </p:nvSpPr>
          <p:spPr bwMode="invGray">
            <a:xfrm>
              <a:off x="6174107" y="4074968"/>
              <a:ext cx="2399066" cy="821196"/>
            </a:xfrm>
            <a:custGeom>
              <a:avLst/>
              <a:gdLst>
                <a:gd name="T0" fmla="*/ 165 w 172"/>
                <a:gd name="T1" fmla="*/ 45 h 59"/>
                <a:gd name="T2" fmla="*/ 163 w 172"/>
                <a:gd name="T3" fmla="*/ 46 h 59"/>
                <a:gd name="T4" fmla="*/ 132 w 172"/>
                <a:gd name="T5" fmla="*/ 6 h 59"/>
                <a:gd name="T6" fmla="*/ 18 w 172"/>
                <a:gd name="T7" fmla="*/ 6 h 59"/>
                <a:gd name="T8" fmla="*/ 10 w 172"/>
                <a:gd name="T9" fmla="*/ 0 h 59"/>
                <a:gd name="T10" fmla="*/ 0 w 172"/>
                <a:gd name="T11" fmla="*/ 9 h 59"/>
                <a:gd name="T12" fmla="*/ 10 w 172"/>
                <a:gd name="T13" fmla="*/ 19 h 59"/>
                <a:gd name="T14" fmla="*/ 19 w 172"/>
                <a:gd name="T15" fmla="*/ 10 h 59"/>
                <a:gd name="T16" fmla="*/ 130 w 172"/>
                <a:gd name="T17" fmla="*/ 10 h 59"/>
                <a:gd name="T18" fmla="*/ 159 w 172"/>
                <a:gd name="T19" fmla="*/ 48 h 59"/>
                <a:gd name="T20" fmla="*/ 158 w 172"/>
                <a:gd name="T21" fmla="*/ 52 h 59"/>
                <a:gd name="T22" fmla="*/ 165 w 172"/>
                <a:gd name="T23" fmla="*/ 59 h 59"/>
                <a:gd name="T24" fmla="*/ 172 w 172"/>
                <a:gd name="T25" fmla="*/ 52 h 59"/>
                <a:gd name="T26" fmla="*/ 165 w 172"/>
                <a:gd name="T2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59">
                  <a:moveTo>
                    <a:pt x="165" y="45"/>
                  </a:moveTo>
                  <a:cubicBezTo>
                    <a:pt x="164" y="45"/>
                    <a:pt x="163" y="46"/>
                    <a:pt x="163" y="46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3"/>
                    <a:pt x="14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9"/>
                    <a:pt x="10" y="19"/>
                  </a:cubicBezTo>
                  <a:cubicBezTo>
                    <a:pt x="14" y="19"/>
                    <a:pt x="18" y="15"/>
                    <a:pt x="19" y="10"/>
                  </a:cubicBezTo>
                  <a:cubicBezTo>
                    <a:pt x="130" y="10"/>
                    <a:pt x="130" y="10"/>
                    <a:pt x="130" y="10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59" y="49"/>
                    <a:pt x="158" y="51"/>
                    <a:pt x="158" y="52"/>
                  </a:cubicBezTo>
                  <a:cubicBezTo>
                    <a:pt x="158" y="56"/>
                    <a:pt x="161" y="59"/>
                    <a:pt x="165" y="59"/>
                  </a:cubicBezTo>
                  <a:cubicBezTo>
                    <a:pt x="169" y="59"/>
                    <a:pt x="172" y="56"/>
                    <a:pt x="172" y="52"/>
                  </a:cubicBezTo>
                  <a:cubicBezTo>
                    <a:pt x="172" y="48"/>
                    <a:pt x="169" y="45"/>
                    <a:pt x="165" y="4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2" name="Freeform 20"/>
            <p:cNvSpPr>
              <a:spLocks/>
            </p:cNvSpPr>
            <p:nvPr/>
          </p:nvSpPr>
          <p:spPr bwMode="invGray">
            <a:xfrm>
              <a:off x="6203436" y="573151"/>
              <a:ext cx="668687" cy="346076"/>
            </a:xfrm>
            <a:custGeom>
              <a:avLst/>
              <a:gdLst>
                <a:gd name="T0" fmla="*/ 6 w 48"/>
                <a:gd name="T1" fmla="*/ 25 h 25"/>
                <a:gd name="T2" fmla="*/ 12 w 48"/>
                <a:gd name="T3" fmla="*/ 21 h 25"/>
                <a:gd name="T4" fmla="*/ 44 w 48"/>
                <a:gd name="T5" fmla="*/ 21 h 25"/>
                <a:gd name="T6" fmla="*/ 44 w 48"/>
                <a:gd name="T7" fmla="*/ 13 h 25"/>
                <a:gd name="T8" fmla="*/ 48 w 48"/>
                <a:gd name="T9" fmla="*/ 7 h 25"/>
                <a:gd name="T10" fmla="*/ 42 w 48"/>
                <a:gd name="T11" fmla="*/ 0 h 25"/>
                <a:gd name="T12" fmla="*/ 35 w 48"/>
                <a:gd name="T13" fmla="*/ 7 h 25"/>
                <a:gd name="T14" fmla="*/ 40 w 48"/>
                <a:gd name="T15" fmla="*/ 13 h 25"/>
                <a:gd name="T16" fmla="*/ 40 w 48"/>
                <a:gd name="T17" fmla="*/ 17 h 25"/>
                <a:gd name="T18" fmla="*/ 13 w 48"/>
                <a:gd name="T19" fmla="*/ 17 h 25"/>
                <a:gd name="T20" fmla="*/ 6 w 48"/>
                <a:gd name="T21" fmla="*/ 11 h 25"/>
                <a:gd name="T22" fmla="*/ 0 w 48"/>
                <a:gd name="T23" fmla="*/ 18 h 25"/>
                <a:gd name="T24" fmla="*/ 6 w 48"/>
                <a:gd name="T2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25">
                  <a:moveTo>
                    <a:pt x="6" y="25"/>
                  </a:moveTo>
                  <a:cubicBezTo>
                    <a:pt x="9" y="25"/>
                    <a:pt x="11" y="24"/>
                    <a:pt x="1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6" y="12"/>
                    <a:pt x="48" y="10"/>
                    <a:pt x="48" y="7"/>
                  </a:cubicBezTo>
                  <a:cubicBezTo>
                    <a:pt x="48" y="3"/>
                    <a:pt x="45" y="0"/>
                    <a:pt x="42" y="0"/>
                  </a:cubicBezTo>
                  <a:cubicBezTo>
                    <a:pt x="38" y="0"/>
                    <a:pt x="35" y="3"/>
                    <a:pt x="35" y="7"/>
                  </a:cubicBezTo>
                  <a:cubicBezTo>
                    <a:pt x="35" y="10"/>
                    <a:pt x="37" y="12"/>
                    <a:pt x="40" y="13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4"/>
                    <a:pt x="10" y="11"/>
                    <a:pt x="6" y="11"/>
                  </a:cubicBezTo>
                  <a:cubicBezTo>
                    <a:pt x="3" y="11"/>
                    <a:pt x="0" y="14"/>
                    <a:pt x="0" y="18"/>
                  </a:cubicBezTo>
                  <a:cubicBezTo>
                    <a:pt x="0" y="22"/>
                    <a:pt x="3" y="25"/>
                    <a:pt x="6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3" name="Freeform 21"/>
            <p:cNvSpPr>
              <a:spLocks/>
            </p:cNvSpPr>
            <p:nvPr/>
          </p:nvSpPr>
          <p:spPr bwMode="invGray">
            <a:xfrm>
              <a:off x="6174107" y="4462104"/>
              <a:ext cx="2193770" cy="715614"/>
            </a:xfrm>
            <a:custGeom>
              <a:avLst/>
              <a:gdLst>
                <a:gd name="T0" fmla="*/ 151 w 157"/>
                <a:gd name="T1" fmla="*/ 37 h 51"/>
                <a:gd name="T2" fmla="*/ 148 w 157"/>
                <a:gd name="T3" fmla="*/ 38 h 51"/>
                <a:gd name="T4" fmla="*/ 124 w 157"/>
                <a:gd name="T5" fmla="*/ 6 h 51"/>
                <a:gd name="T6" fmla="*/ 18 w 157"/>
                <a:gd name="T7" fmla="*/ 7 h 51"/>
                <a:gd name="T8" fmla="*/ 9 w 157"/>
                <a:gd name="T9" fmla="*/ 0 h 51"/>
                <a:gd name="T10" fmla="*/ 0 w 157"/>
                <a:gd name="T11" fmla="*/ 9 h 51"/>
                <a:gd name="T12" fmla="*/ 9 w 157"/>
                <a:gd name="T13" fmla="*/ 18 h 51"/>
                <a:gd name="T14" fmla="*/ 18 w 157"/>
                <a:gd name="T15" fmla="*/ 11 h 51"/>
                <a:gd name="T16" fmla="*/ 122 w 157"/>
                <a:gd name="T17" fmla="*/ 10 h 51"/>
                <a:gd name="T18" fmla="*/ 145 w 157"/>
                <a:gd name="T19" fmla="*/ 40 h 51"/>
                <a:gd name="T20" fmla="*/ 144 w 157"/>
                <a:gd name="T21" fmla="*/ 44 h 51"/>
                <a:gd name="T22" fmla="*/ 151 w 157"/>
                <a:gd name="T23" fmla="*/ 51 h 51"/>
                <a:gd name="T24" fmla="*/ 157 w 157"/>
                <a:gd name="T25" fmla="*/ 44 h 51"/>
                <a:gd name="T26" fmla="*/ 151 w 157"/>
                <a:gd name="T27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51">
                  <a:moveTo>
                    <a:pt x="151" y="37"/>
                  </a:moveTo>
                  <a:cubicBezTo>
                    <a:pt x="150" y="37"/>
                    <a:pt x="149" y="38"/>
                    <a:pt x="148" y="38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3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14" y="18"/>
                    <a:pt x="17" y="15"/>
                    <a:pt x="18" y="11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4" y="41"/>
                    <a:pt x="144" y="43"/>
                    <a:pt x="144" y="44"/>
                  </a:cubicBezTo>
                  <a:cubicBezTo>
                    <a:pt x="144" y="48"/>
                    <a:pt x="147" y="51"/>
                    <a:pt x="151" y="51"/>
                  </a:cubicBezTo>
                  <a:cubicBezTo>
                    <a:pt x="154" y="51"/>
                    <a:pt x="157" y="48"/>
                    <a:pt x="157" y="44"/>
                  </a:cubicBezTo>
                  <a:cubicBezTo>
                    <a:pt x="157" y="40"/>
                    <a:pt x="154" y="37"/>
                    <a:pt x="151" y="3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4" name="Freeform 22"/>
            <p:cNvSpPr>
              <a:spLocks/>
            </p:cNvSpPr>
            <p:nvPr/>
          </p:nvSpPr>
          <p:spPr bwMode="invGray">
            <a:xfrm>
              <a:off x="6660961" y="4884432"/>
              <a:ext cx="1437092" cy="568973"/>
            </a:xfrm>
            <a:custGeom>
              <a:avLst/>
              <a:gdLst>
                <a:gd name="T0" fmla="*/ 96 w 103"/>
                <a:gd name="T1" fmla="*/ 27 h 41"/>
                <a:gd name="T2" fmla="*/ 94 w 103"/>
                <a:gd name="T3" fmla="*/ 28 h 41"/>
                <a:gd name="T4" fmla="*/ 79 w 103"/>
                <a:gd name="T5" fmla="*/ 5 h 41"/>
                <a:gd name="T6" fmla="*/ 13 w 103"/>
                <a:gd name="T7" fmla="*/ 5 h 41"/>
                <a:gd name="T8" fmla="*/ 6 w 103"/>
                <a:gd name="T9" fmla="*/ 0 h 41"/>
                <a:gd name="T10" fmla="*/ 0 w 103"/>
                <a:gd name="T11" fmla="*/ 7 h 41"/>
                <a:gd name="T12" fmla="*/ 6 w 103"/>
                <a:gd name="T13" fmla="*/ 14 h 41"/>
                <a:gd name="T14" fmla="*/ 13 w 103"/>
                <a:gd name="T15" fmla="*/ 9 h 41"/>
                <a:gd name="T16" fmla="*/ 77 w 103"/>
                <a:gd name="T17" fmla="*/ 9 h 41"/>
                <a:gd name="T18" fmla="*/ 91 w 103"/>
                <a:gd name="T19" fmla="*/ 30 h 41"/>
                <a:gd name="T20" fmla="*/ 89 w 103"/>
                <a:gd name="T21" fmla="*/ 34 h 41"/>
                <a:gd name="T22" fmla="*/ 96 w 103"/>
                <a:gd name="T23" fmla="*/ 41 h 41"/>
                <a:gd name="T24" fmla="*/ 103 w 103"/>
                <a:gd name="T25" fmla="*/ 34 h 41"/>
                <a:gd name="T26" fmla="*/ 96 w 103"/>
                <a:gd name="T2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41">
                  <a:moveTo>
                    <a:pt x="96" y="27"/>
                  </a:moveTo>
                  <a:cubicBezTo>
                    <a:pt x="95" y="27"/>
                    <a:pt x="95" y="27"/>
                    <a:pt x="94" y="28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9" y="14"/>
                    <a:pt x="12" y="12"/>
                    <a:pt x="13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0" y="31"/>
                    <a:pt x="89" y="32"/>
                    <a:pt x="89" y="34"/>
                  </a:cubicBezTo>
                  <a:cubicBezTo>
                    <a:pt x="89" y="38"/>
                    <a:pt x="92" y="41"/>
                    <a:pt x="96" y="41"/>
                  </a:cubicBezTo>
                  <a:cubicBezTo>
                    <a:pt x="100" y="41"/>
                    <a:pt x="103" y="38"/>
                    <a:pt x="103" y="34"/>
                  </a:cubicBezTo>
                  <a:cubicBezTo>
                    <a:pt x="103" y="30"/>
                    <a:pt x="100" y="27"/>
                    <a:pt x="96" y="2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5" name="Freeform 23"/>
            <p:cNvSpPr>
              <a:spLocks/>
            </p:cNvSpPr>
            <p:nvPr/>
          </p:nvSpPr>
          <p:spPr bwMode="invGray">
            <a:xfrm>
              <a:off x="6954247" y="5353688"/>
              <a:ext cx="1008900" cy="434060"/>
            </a:xfrm>
            <a:custGeom>
              <a:avLst/>
              <a:gdLst>
                <a:gd name="T0" fmla="*/ 59 w 72"/>
                <a:gd name="T1" fmla="*/ 25 h 31"/>
                <a:gd name="T2" fmla="*/ 65 w 72"/>
                <a:gd name="T3" fmla="*/ 31 h 31"/>
                <a:gd name="T4" fmla="*/ 72 w 72"/>
                <a:gd name="T5" fmla="*/ 25 h 31"/>
                <a:gd name="T6" fmla="*/ 65 w 72"/>
                <a:gd name="T7" fmla="*/ 18 h 31"/>
                <a:gd name="T8" fmla="*/ 65 w 72"/>
                <a:gd name="T9" fmla="*/ 18 h 31"/>
                <a:gd name="T10" fmla="*/ 57 w 72"/>
                <a:gd name="T11" fmla="*/ 4 h 31"/>
                <a:gd name="T12" fmla="*/ 13 w 72"/>
                <a:gd name="T13" fmla="*/ 4 h 31"/>
                <a:gd name="T14" fmla="*/ 7 w 72"/>
                <a:gd name="T15" fmla="*/ 0 h 31"/>
                <a:gd name="T16" fmla="*/ 0 w 72"/>
                <a:gd name="T17" fmla="*/ 7 h 31"/>
                <a:gd name="T18" fmla="*/ 7 w 72"/>
                <a:gd name="T19" fmla="*/ 13 h 31"/>
                <a:gd name="T20" fmla="*/ 13 w 72"/>
                <a:gd name="T21" fmla="*/ 8 h 31"/>
                <a:gd name="T22" fmla="*/ 54 w 72"/>
                <a:gd name="T23" fmla="*/ 8 h 31"/>
                <a:gd name="T24" fmla="*/ 61 w 72"/>
                <a:gd name="T25" fmla="*/ 20 h 31"/>
                <a:gd name="T26" fmla="*/ 59 w 72"/>
                <a:gd name="T2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31">
                  <a:moveTo>
                    <a:pt x="59" y="25"/>
                  </a:moveTo>
                  <a:cubicBezTo>
                    <a:pt x="59" y="28"/>
                    <a:pt x="62" y="31"/>
                    <a:pt x="65" y="31"/>
                  </a:cubicBezTo>
                  <a:cubicBezTo>
                    <a:pt x="69" y="31"/>
                    <a:pt x="72" y="28"/>
                    <a:pt x="72" y="25"/>
                  </a:cubicBezTo>
                  <a:cubicBezTo>
                    <a:pt x="72" y="21"/>
                    <a:pt x="69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1"/>
                    <a:pt x="13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0" y="21"/>
                    <a:pt x="59" y="23"/>
                    <a:pt x="59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6" name="Freeform 24"/>
            <p:cNvSpPr>
              <a:spLocks/>
            </p:cNvSpPr>
            <p:nvPr/>
          </p:nvSpPr>
          <p:spPr bwMode="invGray">
            <a:xfrm>
              <a:off x="6203436" y="403045"/>
              <a:ext cx="2592637" cy="3472491"/>
            </a:xfrm>
            <a:custGeom>
              <a:avLst/>
              <a:gdLst>
                <a:gd name="T0" fmla="*/ 150 w 186"/>
                <a:gd name="T1" fmla="*/ 13 h 249"/>
                <a:gd name="T2" fmla="*/ 150 w 186"/>
                <a:gd name="T3" fmla="*/ 146 h 249"/>
                <a:gd name="T4" fmla="*/ 150 w 186"/>
                <a:gd name="T5" fmla="*/ 146 h 249"/>
                <a:gd name="T6" fmla="*/ 116 w 186"/>
                <a:gd name="T7" fmla="*/ 146 h 249"/>
                <a:gd name="T8" fmla="*/ 110 w 186"/>
                <a:gd name="T9" fmla="*/ 142 h 249"/>
                <a:gd name="T10" fmla="*/ 103 w 186"/>
                <a:gd name="T11" fmla="*/ 148 h 249"/>
                <a:gd name="T12" fmla="*/ 110 w 186"/>
                <a:gd name="T13" fmla="*/ 155 h 249"/>
                <a:gd name="T14" fmla="*/ 116 w 186"/>
                <a:gd name="T15" fmla="*/ 150 h 249"/>
                <a:gd name="T16" fmla="*/ 146 w 186"/>
                <a:gd name="T17" fmla="*/ 150 h 249"/>
                <a:gd name="T18" fmla="*/ 120 w 186"/>
                <a:gd name="T19" fmla="*/ 177 h 249"/>
                <a:gd name="T20" fmla="*/ 120 w 186"/>
                <a:gd name="T21" fmla="*/ 220 h 249"/>
                <a:gd name="T22" fmla="*/ 96 w 186"/>
                <a:gd name="T23" fmla="*/ 241 h 249"/>
                <a:gd name="T24" fmla="*/ 13 w 186"/>
                <a:gd name="T25" fmla="*/ 241 h 249"/>
                <a:gd name="T26" fmla="*/ 6 w 186"/>
                <a:gd name="T27" fmla="*/ 236 h 249"/>
                <a:gd name="T28" fmla="*/ 0 w 186"/>
                <a:gd name="T29" fmla="*/ 242 h 249"/>
                <a:gd name="T30" fmla="*/ 6 w 186"/>
                <a:gd name="T31" fmla="*/ 249 h 249"/>
                <a:gd name="T32" fmla="*/ 12 w 186"/>
                <a:gd name="T33" fmla="*/ 245 h 249"/>
                <a:gd name="T34" fmla="*/ 98 w 186"/>
                <a:gd name="T35" fmla="*/ 245 h 249"/>
                <a:gd name="T36" fmla="*/ 124 w 186"/>
                <a:gd name="T37" fmla="*/ 222 h 249"/>
                <a:gd name="T38" fmla="*/ 124 w 186"/>
                <a:gd name="T39" fmla="*/ 178 h 249"/>
                <a:gd name="T40" fmla="*/ 151 w 186"/>
                <a:gd name="T41" fmla="*/ 150 h 249"/>
                <a:gd name="T42" fmla="*/ 186 w 186"/>
                <a:gd name="T43" fmla="*/ 150 h 249"/>
                <a:gd name="T44" fmla="*/ 186 w 186"/>
                <a:gd name="T45" fmla="*/ 146 h 249"/>
                <a:gd name="T46" fmla="*/ 154 w 186"/>
                <a:gd name="T47" fmla="*/ 146 h 249"/>
                <a:gd name="T48" fmla="*/ 154 w 186"/>
                <a:gd name="T49" fmla="*/ 13 h 249"/>
                <a:gd name="T50" fmla="*/ 159 w 186"/>
                <a:gd name="T51" fmla="*/ 7 h 249"/>
                <a:gd name="T52" fmla="*/ 152 w 186"/>
                <a:gd name="T53" fmla="*/ 0 h 249"/>
                <a:gd name="T54" fmla="*/ 145 w 186"/>
                <a:gd name="T55" fmla="*/ 7 h 249"/>
                <a:gd name="T56" fmla="*/ 150 w 186"/>
                <a:gd name="T57" fmla="*/ 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6" h="249">
                  <a:moveTo>
                    <a:pt x="150" y="13"/>
                  </a:moveTo>
                  <a:cubicBezTo>
                    <a:pt x="150" y="146"/>
                    <a:pt x="150" y="146"/>
                    <a:pt x="150" y="146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16" y="144"/>
                    <a:pt x="113" y="142"/>
                    <a:pt x="110" y="142"/>
                  </a:cubicBezTo>
                  <a:cubicBezTo>
                    <a:pt x="106" y="142"/>
                    <a:pt x="103" y="145"/>
                    <a:pt x="103" y="148"/>
                  </a:cubicBezTo>
                  <a:cubicBezTo>
                    <a:pt x="103" y="152"/>
                    <a:pt x="106" y="155"/>
                    <a:pt x="110" y="155"/>
                  </a:cubicBezTo>
                  <a:cubicBezTo>
                    <a:pt x="113" y="155"/>
                    <a:pt x="116" y="153"/>
                    <a:pt x="116" y="150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20" y="177"/>
                    <a:pt x="120" y="177"/>
                    <a:pt x="120" y="177"/>
                  </a:cubicBezTo>
                  <a:cubicBezTo>
                    <a:pt x="120" y="220"/>
                    <a:pt x="120" y="220"/>
                    <a:pt x="120" y="220"/>
                  </a:cubicBezTo>
                  <a:cubicBezTo>
                    <a:pt x="96" y="241"/>
                    <a:pt x="96" y="241"/>
                    <a:pt x="96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2" y="238"/>
                    <a:pt x="10" y="236"/>
                    <a:pt x="6" y="236"/>
                  </a:cubicBezTo>
                  <a:cubicBezTo>
                    <a:pt x="3" y="236"/>
                    <a:pt x="0" y="239"/>
                    <a:pt x="0" y="242"/>
                  </a:cubicBezTo>
                  <a:cubicBezTo>
                    <a:pt x="0" y="246"/>
                    <a:pt x="3" y="249"/>
                    <a:pt x="6" y="249"/>
                  </a:cubicBezTo>
                  <a:cubicBezTo>
                    <a:pt x="9" y="249"/>
                    <a:pt x="11" y="247"/>
                    <a:pt x="12" y="245"/>
                  </a:cubicBezTo>
                  <a:cubicBezTo>
                    <a:pt x="98" y="245"/>
                    <a:pt x="98" y="245"/>
                    <a:pt x="98" y="245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86" y="150"/>
                    <a:pt x="186" y="150"/>
                    <a:pt x="186" y="150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57" y="13"/>
                    <a:pt x="159" y="10"/>
                    <a:pt x="159" y="7"/>
                  </a:cubicBezTo>
                  <a:cubicBezTo>
                    <a:pt x="159" y="3"/>
                    <a:pt x="156" y="0"/>
                    <a:pt x="152" y="0"/>
                  </a:cubicBezTo>
                  <a:cubicBezTo>
                    <a:pt x="148" y="0"/>
                    <a:pt x="145" y="3"/>
                    <a:pt x="145" y="7"/>
                  </a:cubicBezTo>
                  <a:cubicBezTo>
                    <a:pt x="145" y="10"/>
                    <a:pt x="147" y="13"/>
                    <a:pt x="150" y="1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7" name="Freeform 25"/>
            <p:cNvSpPr>
              <a:spLocks/>
            </p:cNvSpPr>
            <p:nvPr/>
          </p:nvSpPr>
          <p:spPr bwMode="invGray">
            <a:xfrm>
              <a:off x="8420668" y="3306566"/>
              <a:ext cx="557239" cy="181837"/>
            </a:xfrm>
            <a:custGeom>
              <a:avLst/>
              <a:gdLst>
                <a:gd name="T0" fmla="*/ 13 w 40"/>
                <a:gd name="T1" fmla="*/ 5 h 13"/>
                <a:gd name="T2" fmla="*/ 7 w 40"/>
                <a:gd name="T3" fmla="*/ 0 h 13"/>
                <a:gd name="T4" fmla="*/ 0 w 40"/>
                <a:gd name="T5" fmla="*/ 7 h 13"/>
                <a:gd name="T6" fmla="*/ 7 w 40"/>
                <a:gd name="T7" fmla="*/ 13 h 13"/>
                <a:gd name="T8" fmla="*/ 13 w 40"/>
                <a:gd name="T9" fmla="*/ 9 h 13"/>
                <a:gd name="T10" fmla="*/ 40 w 40"/>
                <a:gd name="T11" fmla="*/ 9 h 13"/>
                <a:gd name="T12" fmla="*/ 40 w 40"/>
                <a:gd name="T13" fmla="*/ 5 h 13"/>
                <a:gd name="T14" fmla="*/ 13 w 40"/>
                <a:gd name="T15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3">
                  <a:moveTo>
                    <a:pt x="13" y="5"/>
                  </a:moveTo>
                  <a:cubicBezTo>
                    <a:pt x="12" y="2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1"/>
                    <a:pt x="13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5"/>
                    <a:pt x="40" y="5"/>
                    <a:pt x="40" y="5"/>
                  </a:cubicBezTo>
                  <a:lnTo>
                    <a:pt x="13" y="5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8" name="Freeform 26"/>
            <p:cNvSpPr>
              <a:spLocks/>
            </p:cNvSpPr>
            <p:nvPr/>
          </p:nvSpPr>
          <p:spPr bwMode="invGray">
            <a:xfrm>
              <a:off x="8420668" y="2983948"/>
              <a:ext cx="516179" cy="181837"/>
            </a:xfrm>
            <a:custGeom>
              <a:avLst/>
              <a:gdLst>
                <a:gd name="T0" fmla="*/ 7 w 37"/>
                <a:gd name="T1" fmla="*/ 0 h 13"/>
                <a:gd name="T2" fmla="*/ 0 w 37"/>
                <a:gd name="T3" fmla="*/ 7 h 13"/>
                <a:gd name="T4" fmla="*/ 7 w 37"/>
                <a:gd name="T5" fmla="*/ 13 h 13"/>
                <a:gd name="T6" fmla="*/ 13 w 37"/>
                <a:gd name="T7" fmla="*/ 9 h 13"/>
                <a:gd name="T8" fmla="*/ 37 w 37"/>
                <a:gd name="T9" fmla="*/ 9 h 13"/>
                <a:gd name="T10" fmla="*/ 37 w 37"/>
                <a:gd name="T11" fmla="*/ 5 h 13"/>
                <a:gd name="T12" fmla="*/ 13 w 37"/>
                <a:gd name="T13" fmla="*/ 5 h 13"/>
                <a:gd name="T14" fmla="*/ 7 w 37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3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2"/>
                    <a:pt x="13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10" y="0"/>
                    <a:pt x="7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9" name="Freeform 27"/>
            <p:cNvSpPr>
              <a:spLocks/>
            </p:cNvSpPr>
            <p:nvPr/>
          </p:nvSpPr>
          <p:spPr bwMode="invGray">
            <a:xfrm>
              <a:off x="6203436" y="4855107"/>
              <a:ext cx="1894617" cy="1659993"/>
            </a:xfrm>
            <a:custGeom>
              <a:avLst/>
              <a:gdLst>
                <a:gd name="T0" fmla="*/ 129 w 136"/>
                <a:gd name="T1" fmla="*/ 106 h 119"/>
                <a:gd name="T2" fmla="*/ 126 w 136"/>
                <a:gd name="T3" fmla="*/ 107 h 119"/>
                <a:gd name="T4" fmla="*/ 96 w 136"/>
                <a:gd name="T5" fmla="*/ 75 h 119"/>
                <a:gd name="T6" fmla="*/ 97 w 136"/>
                <a:gd name="T7" fmla="*/ 73 h 119"/>
                <a:gd name="T8" fmla="*/ 90 w 136"/>
                <a:gd name="T9" fmla="*/ 66 h 119"/>
                <a:gd name="T10" fmla="*/ 85 w 136"/>
                <a:gd name="T11" fmla="*/ 70 h 119"/>
                <a:gd name="T12" fmla="*/ 58 w 136"/>
                <a:gd name="T13" fmla="*/ 70 h 119"/>
                <a:gd name="T14" fmla="*/ 12 w 136"/>
                <a:gd name="T15" fmla="*/ 11 h 119"/>
                <a:gd name="T16" fmla="*/ 13 w 136"/>
                <a:gd name="T17" fmla="*/ 7 h 119"/>
                <a:gd name="T18" fmla="*/ 6 w 136"/>
                <a:gd name="T19" fmla="*/ 0 h 119"/>
                <a:gd name="T20" fmla="*/ 0 w 136"/>
                <a:gd name="T21" fmla="*/ 7 h 119"/>
                <a:gd name="T22" fmla="*/ 6 w 136"/>
                <a:gd name="T23" fmla="*/ 13 h 119"/>
                <a:gd name="T24" fmla="*/ 9 w 136"/>
                <a:gd name="T25" fmla="*/ 13 h 119"/>
                <a:gd name="T26" fmla="*/ 57 w 136"/>
                <a:gd name="T27" fmla="*/ 74 h 119"/>
                <a:gd name="T28" fmla="*/ 84 w 136"/>
                <a:gd name="T29" fmla="*/ 74 h 119"/>
                <a:gd name="T30" fmla="*/ 90 w 136"/>
                <a:gd name="T31" fmla="*/ 79 h 119"/>
                <a:gd name="T32" fmla="*/ 94 w 136"/>
                <a:gd name="T33" fmla="*/ 78 h 119"/>
                <a:gd name="T34" fmla="*/ 123 w 136"/>
                <a:gd name="T35" fmla="*/ 110 h 119"/>
                <a:gd name="T36" fmla="*/ 123 w 136"/>
                <a:gd name="T37" fmla="*/ 113 h 119"/>
                <a:gd name="T38" fmla="*/ 129 w 136"/>
                <a:gd name="T39" fmla="*/ 119 h 119"/>
                <a:gd name="T40" fmla="*/ 136 w 136"/>
                <a:gd name="T41" fmla="*/ 113 h 119"/>
                <a:gd name="T42" fmla="*/ 129 w 136"/>
                <a:gd name="T43" fmla="*/ 10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19">
                  <a:moveTo>
                    <a:pt x="129" y="106"/>
                  </a:moveTo>
                  <a:cubicBezTo>
                    <a:pt x="128" y="106"/>
                    <a:pt x="127" y="106"/>
                    <a:pt x="126" y="107"/>
                  </a:cubicBezTo>
                  <a:cubicBezTo>
                    <a:pt x="96" y="75"/>
                    <a:pt x="96" y="75"/>
                    <a:pt x="96" y="75"/>
                  </a:cubicBezTo>
                  <a:cubicBezTo>
                    <a:pt x="97" y="75"/>
                    <a:pt x="97" y="74"/>
                    <a:pt x="97" y="73"/>
                  </a:cubicBezTo>
                  <a:cubicBezTo>
                    <a:pt x="97" y="69"/>
                    <a:pt x="94" y="66"/>
                    <a:pt x="90" y="66"/>
                  </a:cubicBezTo>
                  <a:cubicBezTo>
                    <a:pt x="88" y="66"/>
                    <a:pt x="86" y="67"/>
                    <a:pt x="85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7"/>
                    <a:pt x="87" y="79"/>
                    <a:pt x="90" y="79"/>
                  </a:cubicBezTo>
                  <a:cubicBezTo>
                    <a:pt x="92" y="79"/>
                    <a:pt x="93" y="79"/>
                    <a:pt x="94" y="78"/>
                  </a:cubicBezTo>
                  <a:cubicBezTo>
                    <a:pt x="123" y="110"/>
                    <a:pt x="123" y="110"/>
                    <a:pt x="123" y="110"/>
                  </a:cubicBezTo>
                  <a:cubicBezTo>
                    <a:pt x="123" y="111"/>
                    <a:pt x="123" y="112"/>
                    <a:pt x="123" y="113"/>
                  </a:cubicBezTo>
                  <a:cubicBezTo>
                    <a:pt x="123" y="116"/>
                    <a:pt x="126" y="119"/>
                    <a:pt x="129" y="119"/>
                  </a:cubicBezTo>
                  <a:cubicBezTo>
                    <a:pt x="133" y="119"/>
                    <a:pt x="136" y="116"/>
                    <a:pt x="136" y="113"/>
                  </a:cubicBezTo>
                  <a:cubicBezTo>
                    <a:pt x="136" y="109"/>
                    <a:pt x="133" y="106"/>
                    <a:pt x="129" y="10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0" name="Freeform 28"/>
            <p:cNvSpPr>
              <a:spLocks/>
            </p:cNvSpPr>
            <p:nvPr/>
          </p:nvSpPr>
          <p:spPr bwMode="invGray">
            <a:xfrm>
              <a:off x="8438263" y="1435407"/>
              <a:ext cx="357804" cy="739076"/>
            </a:xfrm>
            <a:custGeom>
              <a:avLst/>
              <a:gdLst>
                <a:gd name="T0" fmla="*/ 5 w 26"/>
                <a:gd name="T1" fmla="*/ 14 h 53"/>
                <a:gd name="T2" fmla="*/ 5 w 26"/>
                <a:gd name="T3" fmla="*/ 53 h 53"/>
                <a:gd name="T4" fmla="*/ 26 w 26"/>
                <a:gd name="T5" fmla="*/ 53 h 53"/>
                <a:gd name="T6" fmla="*/ 26 w 26"/>
                <a:gd name="T7" fmla="*/ 49 h 53"/>
                <a:gd name="T8" fmla="*/ 9 w 26"/>
                <a:gd name="T9" fmla="*/ 49 h 53"/>
                <a:gd name="T10" fmla="*/ 9 w 26"/>
                <a:gd name="T11" fmla="*/ 14 h 53"/>
                <a:gd name="T12" fmla="*/ 14 w 26"/>
                <a:gd name="T13" fmla="*/ 7 h 53"/>
                <a:gd name="T14" fmla="*/ 7 w 26"/>
                <a:gd name="T15" fmla="*/ 0 h 53"/>
                <a:gd name="T16" fmla="*/ 0 w 26"/>
                <a:gd name="T17" fmla="*/ 7 h 53"/>
                <a:gd name="T18" fmla="*/ 5 w 26"/>
                <a:gd name="T19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3">
                  <a:moveTo>
                    <a:pt x="5" y="14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2" y="13"/>
                    <a:pt x="14" y="10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2" y="13"/>
                    <a:pt x="5" y="1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1" name="Freeform 29"/>
            <p:cNvSpPr>
              <a:spLocks/>
            </p:cNvSpPr>
            <p:nvPr/>
          </p:nvSpPr>
          <p:spPr bwMode="invGray">
            <a:xfrm>
              <a:off x="7053961" y="919224"/>
              <a:ext cx="838790" cy="574837"/>
            </a:xfrm>
            <a:custGeom>
              <a:avLst/>
              <a:gdLst>
                <a:gd name="T0" fmla="*/ 22 w 60"/>
                <a:gd name="T1" fmla="*/ 37 h 41"/>
                <a:gd name="T2" fmla="*/ 13 w 60"/>
                <a:gd name="T3" fmla="*/ 32 h 41"/>
                <a:gd name="T4" fmla="*/ 13 w 60"/>
                <a:gd name="T5" fmla="*/ 31 h 41"/>
                <a:gd name="T6" fmla="*/ 6 w 60"/>
                <a:gd name="T7" fmla="*/ 24 h 41"/>
                <a:gd name="T8" fmla="*/ 0 w 60"/>
                <a:gd name="T9" fmla="*/ 31 h 41"/>
                <a:gd name="T10" fmla="*/ 6 w 60"/>
                <a:gd name="T11" fmla="*/ 37 h 41"/>
                <a:gd name="T12" fmla="*/ 11 w 60"/>
                <a:gd name="T13" fmla="*/ 35 h 41"/>
                <a:gd name="T14" fmla="*/ 22 w 60"/>
                <a:gd name="T15" fmla="*/ 41 h 41"/>
                <a:gd name="T16" fmla="*/ 51 w 60"/>
                <a:gd name="T17" fmla="*/ 13 h 41"/>
                <a:gd name="T18" fmla="*/ 54 w 60"/>
                <a:gd name="T19" fmla="*/ 14 h 41"/>
                <a:gd name="T20" fmla="*/ 60 w 60"/>
                <a:gd name="T21" fmla="*/ 7 h 41"/>
                <a:gd name="T22" fmla="*/ 54 w 60"/>
                <a:gd name="T23" fmla="*/ 0 h 41"/>
                <a:gd name="T24" fmla="*/ 47 w 60"/>
                <a:gd name="T25" fmla="*/ 7 h 41"/>
                <a:gd name="T26" fmla="*/ 48 w 60"/>
                <a:gd name="T27" fmla="*/ 11 h 41"/>
                <a:gd name="T28" fmla="*/ 22 w 60"/>
                <a:gd name="T29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41">
                  <a:moveTo>
                    <a:pt x="22" y="37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1"/>
                    <a:pt x="13" y="31"/>
                  </a:cubicBezTo>
                  <a:cubicBezTo>
                    <a:pt x="13" y="27"/>
                    <a:pt x="10" y="24"/>
                    <a:pt x="6" y="24"/>
                  </a:cubicBezTo>
                  <a:cubicBezTo>
                    <a:pt x="3" y="24"/>
                    <a:pt x="0" y="27"/>
                    <a:pt x="0" y="31"/>
                  </a:cubicBezTo>
                  <a:cubicBezTo>
                    <a:pt x="0" y="34"/>
                    <a:pt x="3" y="37"/>
                    <a:pt x="6" y="37"/>
                  </a:cubicBezTo>
                  <a:cubicBezTo>
                    <a:pt x="8" y="37"/>
                    <a:pt x="10" y="37"/>
                    <a:pt x="11" y="35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2" y="14"/>
                    <a:pt x="53" y="14"/>
                    <a:pt x="54" y="14"/>
                  </a:cubicBezTo>
                  <a:cubicBezTo>
                    <a:pt x="57" y="14"/>
                    <a:pt x="60" y="11"/>
                    <a:pt x="60" y="7"/>
                  </a:cubicBezTo>
                  <a:cubicBezTo>
                    <a:pt x="60" y="3"/>
                    <a:pt x="57" y="0"/>
                    <a:pt x="54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47" y="8"/>
                    <a:pt x="47" y="10"/>
                    <a:pt x="48" y="11"/>
                  </a:cubicBezTo>
                  <a:lnTo>
                    <a:pt x="22" y="37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2" name="Freeform 30"/>
            <p:cNvSpPr>
              <a:spLocks/>
            </p:cNvSpPr>
            <p:nvPr/>
          </p:nvSpPr>
          <p:spPr bwMode="invGray">
            <a:xfrm>
              <a:off x="6215167" y="1828410"/>
              <a:ext cx="979568" cy="316747"/>
            </a:xfrm>
            <a:custGeom>
              <a:avLst/>
              <a:gdLst>
                <a:gd name="T0" fmla="*/ 63 w 70"/>
                <a:gd name="T1" fmla="*/ 23 h 23"/>
                <a:gd name="T2" fmla="*/ 70 w 70"/>
                <a:gd name="T3" fmla="*/ 16 h 23"/>
                <a:gd name="T4" fmla="*/ 63 w 70"/>
                <a:gd name="T5" fmla="*/ 10 h 23"/>
                <a:gd name="T6" fmla="*/ 58 w 70"/>
                <a:gd name="T7" fmla="*/ 12 h 23"/>
                <a:gd name="T8" fmla="*/ 42 w 70"/>
                <a:gd name="T9" fmla="*/ 5 h 23"/>
                <a:gd name="T10" fmla="*/ 13 w 70"/>
                <a:gd name="T11" fmla="*/ 4 h 23"/>
                <a:gd name="T12" fmla="*/ 6 w 70"/>
                <a:gd name="T13" fmla="*/ 0 h 23"/>
                <a:gd name="T14" fmla="*/ 0 w 70"/>
                <a:gd name="T15" fmla="*/ 6 h 23"/>
                <a:gd name="T16" fmla="*/ 6 w 70"/>
                <a:gd name="T17" fmla="*/ 13 h 23"/>
                <a:gd name="T18" fmla="*/ 13 w 70"/>
                <a:gd name="T19" fmla="*/ 8 h 23"/>
                <a:gd name="T20" fmla="*/ 40 w 70"/>
                <a:gd name="T21" fmla="*/ 8 h 23"/>
                <a:gd name="T22" fmla="*/ 57 w 70"/>
                <a:gd name="T23" fmla="*/ 16 h 23"/>
                <a:gd name="T24" fmla="*/ 56 w 70"/>
                <a:gd name="T25" fmla="*/ 16 h 23"/>
                <a:gd name="T26" fmla="*/ 63 w 70"/>
                <a:gd name="T2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23">
                  <a:moveTo>
                    <a:pt x="63" y="23"/>
                  </a:moveTo>
                  <a:cubicBezTo>
                    <a:pt x="67" y="23"/>
                    <a:pt x="70" y="20"/>
                    <a:pt x="70" y="16"/>
                  </a:cubicBezTo>
                  <a:cubicBezTo>
                    <a:pt x="70" y="13"/>
                    <a:pt x="67" y="10"/>
                    <a:pt x="63" y="10"/>
                  </a:cubicBezTo>
                  <a:cubicBezTo>
                    <a:pt x="61" y="10"/>
                    <a:pt x="59" y="11"/>
                    <a:pt x="58" y="12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9" y="13"/>
                    <a:pt x="12" y="11"/>
                    <a:pt x="13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6" y="16"/>
                    <a:pt x="56" y="16"/>
                  </a:cubicBezTo>
                  <a:cubicBezTo>
                    <a:pt x="56" y="20"/>
                    <a:pt x="59" y="23"/>
                    <a:pt x="63" y="2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3" name="Oval 31"/>
            <p:cNvSpPr>
              <a:spLocks noChangeArrowheads="1"/>
            </p:cNvSpPr>
            <p:nvPr/>
          </p:nvSpPr>
          <p:spPr bwMode="invGray">
            <a:xfrm>
              <a:off x="8479326" y="4391715"/>
              <a:ext cx="181834" cy="181837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4" name="Freeform 32"/>
            <p:cNvSpPr>
              <a:spLocks/>
            </p:cNvSpPr>
            <p:nvPr/>
          </p:nvSpPr>
          <p:spPr bwMode="invGray">
            <a:xfrm>
              <a:off x="6790008" y="6110366"/>
              <a:ext cx="568970" cy="346076"/>
            </a:xfrm>
            <a:custGeom>
              <a:avLst/>
              <a:gdLst>
                <a:gd name="T0" fmla="*/ 34 w 41"/>
                <a:gd name="T1" fmla="*/ 0 h 25"/>
                <a:gd name="T2" fmla="*/ 29 w 41"/>
                <a:gd name="T3" fmla="*/ 3 h 25"/>
                <a:gd name="T4" fmla="*/ 4 w 41"/>
                <a:gd name="T5" fmla="*/ 2 h 25"/>
                <a:gd name="T6" fmla="*/ 4 w 41"/>
                <a:gd name="T7" fmla="*/ 12 h 25"/>
                <a:gd name="T8" fmla="*/ 0 w 41"/>
                <a:gd name="T9" fmla="*/ 18 h 25"/>
                <a:gd name="T10" fmla="*/ 6 w 41"/>
                <a:gd name="T11" fmla="*/ 25 h 25"/>
                <a:gd name="T12" fmla="*/ 13 w 41"/>
                <a:gd name="T13" fmla="*/ 18 h 25"/>
                <a:gd name="T14" fmla="*/ 8 w 41"/>
                <a:gd name="T15" fmla="*/ 12 h 25"/>
                <a:gd name="T16" fmla="*/ 8 w 41"/>
                <a:gd name="T17" fmla="*/ 6 h 25"/>
                <a:gd name="T18" fmla="*/ 27 w 41"/>
                <a:gd name="T19" fmla="*/ 7 h 25"/>
                <a:gd name="T20" fmla="*/ 27 w 41"/>
                <a:gd name="T21" fmla="*/ 7 h 25"/>
                <a:gd name="T22" fmla="*/ 34 w 41"/>
                <a:gd name="T23" fmla="*/ 14 h 25"/>
                <a:gd name="T24" fmla="*/ 41 w 41"/>
                <a:gd name="T25" fmla="*/ 7 h 25"/>
                <a:gd name="T26" fmla="*/ 34 w 41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25">
                  <a:moveTo>
                    <a:pt x="34" y="0"/>
                  </a:moveTo>
                  <a:cubicBezTo>
                    <a:pt x="32" y="0"/>
                    <a:pt x="30" y="1"/>
                    <a:pt x="29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0" y="15"/>
                    <a:pt x="0" y="18"/>
                  </a:cubicBezTo>
                  <a:cubicBezTo>
                    <a:pt x="0" y="22"/>
                    <a:pt x="3" y="25"/>
                    <a:pt x="6" y="25"/>
                  </a:cubicBezTo>
                  <a:cubicBezTo>
                    <a:pt x="10" y="25"/>
                    <a:pt x="13" y="22"/>
                    <a:pt x="13" y="18"/>
                  </a:cubicBezTo>
                  <a:cubicBezTo>
                    <a:pt x="13" y="15"/>
                    <a:pt x="11" y="13"/>
                    <a:pt x="8" y="1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11"/>
                    <a:pt x="30" y="14"/>
                    <a:pt x="34" y="14"/>
                  </a:cubicBezTo>
                  <a:cubicBezTo>
                    <a:pt x="38" y="14"/>
                    <a:pt x="41" y="11"/>
                    <a:pt x="41" y="7"/>
                  </a:cubicBezTo>
                  <a:cubicBezTo>
                    <a:pt x="41" y="3"/>
                    <a:pt x="38" y="0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5" name="Oval 33"/>
            <p:cNvSpPr>
              <a:spLocks noChangeArrowheads="1"/>
            </p:cNvSpPr>
            <p:nvPr/>
          </p:nvSpPr>
          <p:spPr bwMode="invGray">
            <a:xfrm>
              <a:off x="6203436" y="5887469"/>
              <a:ext cx="181834" cy="19356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6" name="Freeform 34"/>
            <p:cNvSpPr>
              <a:spLocks/>
            </p:cNvSpPr>
            <p:nvPr/>
          </p:nvSpPr>
          <p:spPr bwMode="invGray">
            <a:xfrm>
              <a:off x="8197771" y="2649606"/>
              <a:ext cx="698016" cy="1618930"/>
            </a:xfrm>
            <a:custGeom>
              <a:avLst/>
              <a:gdLst>
                <a:gd name="T0" fmla="*/ 21 w 50"/>
                <a:gd name="T1" fmla="*/ 103 h 116"/>
                <a:gd name="T2" fmla="*/ 17 w 50"/>
                <a:gd name="T3" fmla="*/ 108 h 116"/>
                <a:gd name="T4" fmla="*/ 4 w 50"/>
                <a:gd name="T5" fmla="*/ 108 h 116"/>
                <a:gd name="T6" fmla="*/ 4 w 50"/>
                <a:gd name="T7" fmla="*/ 9 h 116"/>
                <a:gd name="T8" fmla="*/ 32 w 50"/>
                <a:gd name="T9" fmla="*/ 9 h 116"/>
                <a:gd name="T10" fmla="*/ 39 w 50"/>
                <a:gd name="T11" fmla="*/ 13 h 116"/>
                <a:gd name="T12" fmla="*/ 45 w 50"/>
                <a:gd name="T13" fmla="*/ 7 h 116"/>
                <a:gd name="T14" fmla="*/ 39 w 50"/>
                <a:gd name="T15" fmla="*/ 0 h 116"/>
                <a:gd name="T16" fmla="*/ 32 w 50"/>
                <a:gd name="T17" fmla="*/ 5 h 116"/>
                <a:gd name="T18" fmla="*/ 0 w 50"/>
                <a:gd name="T19" fmla="*/ 5 h 116"/>
                <a:gd name="T20" fmla="*/ 0 w 50"/>
                <a:gd name="T21" fmla="*/ 112 h 116"/>
                <a:gd name="T22" fmla="*/ 18 w 50"/>
                <a:gd name="T23" fmla="*/ 112 h 116"/>
                <a:gd name="T24" fmla="*/ 24 w 50"/>
                <a:gd name="T25" fmla="*/ 116 h 116"/>
                <a:gd name="T26" fmla="*/ 31 w 50"/>
                <a:gd name="T27" fmla="*/ 109 h 116"/>
                <a:gd name="T28" fmla="*/ 25 w 50"/>
                <a:gd name="T29" fmla="*/ 103 h 116"/>
                <a:gd name="T30" fmla="*/ 25 w 50"/>
                <a:gd name="T31" fmla="*/ 79 h 116"/>
                <a:gd name="T32" fmla="*/ 50 w 50"/>
                <a:gd name="T33" fmla="*/ 79 h 116"/>
                <a:gd name="T34" fmla="*/ 50 w 50"/>
                <a:gd name="T35" fmla="*/ 75 h 116"/>
                <a:gd name="T36" fmla="*/ 21 w 50"/>
                <a:gd name="T37" fmla="*/ 75 h 116"/>
                <a:gd name="T38" fmla="*/ 21 w 50"/>
                <a:gd name="T39" fmla="*/ 10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116">
                  <a:moveTo>
                    <a:pt x="21" y="103"/>
                  </a:moveTo>
                  <a:cubicBezTo>
                    <a:pt x="19" y="104"/>
                    <a:pt x="18" y="106"/>
                    <a:pt x="17" y="108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3" y="11"/>
                    <a:pt x="36" y="13"/>
                    <a:pt x="39" y="13"/>
                  </a:cubicBezTo>
                  <a:cubicBezTo>
                    <a:pt x="42" y="13"/>
                    <a:pt x="45" y="10"/>
                    <a:pt x="45" y="7"/>
                  </a:cubicBezTo>
                  <a:cubicBezTo>
                    <a:pt x="45" y="3"/>
                    <a:pt x="42" y="0"/>
                    <a:pt x="39" y="0"/>
                  </a:cubicBezTo>
                  <a:cubicBezTo>
                    <a:pt x="36" y="0"/>
                    <a:pt x="33" y="2"/>
                    <a:pt x="3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4"/>
                    <a:pt x="21" y="116"/>
                    <a:pt x="24" y="116"/>
                  </a:cubicBezTo>
                  <a:cubicBezTo>
                    <a:pt x="28" y="116"/>
                    <a:pt x="31" y="113"/>
                    <a:pt x="31" y="109"/>
                  </a:cubicBezTo>
                  <a:cubicBezTo>
                    <a:pt x="31" y="106"/>
                    <a:pt x="28" y="103"/>
                    <a:pt x="25" y="103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21" y="75"/>
                    <a:pt x="21" y="75"/>
                    <a:pt x="21" y="75"/>
                  </a:cubicBezTo>
                  <a:lnTo>
                    <a:pt x="21" y="103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7" name="Freeform 35"/>
            <p:cNvSpPr>
              <a:spLocks/>
            </p:cNvSpPr>
            <p:nvPr/>
          </p:nvSpPr>
          <p:spPr bwMode="invGray">
            <a:xfrm>
              <a:off x="6203436" y="5230512"/>
              <a:ext cx="475119" cy="1091020"/>
            </a:xfrm>
            <a:custGeom>
              <a:avLst/>
              <a:gdLst>
                <a:gd name="T0" fmla="*/ 30 w 34"/>
                <a:gd name="T1" fmla="*/ 65 h 78"/>
                <a:gd name="T2" fmla="*/ 30 w 34"/>
                <a:gd name="T3" fmla="*/ 33 h 78"/>
                <a:gd name="T4" fmla="*/ 12 w 34"/>
                <a:gd name="T5" fmla="*/ 10 h 78"/>
                <a:gd name="T6" fmla="*/ 13 w 34"/>
                <a:gd name="T7" fmla="*/ 7 h 78"/>
                <a:gd name="T8" fmla="*/ 6 w 34"/>
                <a:gd name="T9" fmla="*/ 0 h 78"/>
                <a:gd name="T10" fmla="*/ 0 w 34"/>
                <a:gd name="T11" fmla="*/ 7 h 78"/>
                <a:gd name="T12" fmla="*/ 6 w 34"/>
                <a:gd name="T13" fmla="*/ 13 h 78"/>
                <a:gd name="T14" fmla="*/ 9 w 34"/>
                <a:gd name="T15" fmla="*/ 13 h 78"/>
                <a:gd name="T16" fmla="*/ 26 w 34"/>
                <a:gd name="T17" fmla="*/ 34 h 78"/>
                <a:gd name="T18" fmla="*/ 26 w 34"/>
                <a:gd name="T19" fmla="*/ 65 h 78"/>
                <a:gd name="T20" fmla="*/ 21 w 34"/>
                <a:gd name="T21" fmla="*/ 72 h 78"/>
                <a:gd name="T22" fmla="*/ 28 w 34"/>
                <a:gd name="T23" fmla="*/ 78 h 78"/>
                <a:gd name="T24" fmla="*/ 34 w 34"/>
                <a:gd name="T25" fmla="*/ 72 h 78"/>
                <a:gd name="T26" fmla="*/ 30 w 34"/>
                <a:gd name="T27" fmla="*/ 6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78">
                  <a:moveTo>
                    <a:pt x="30" y="65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3" y="66"/>
                    <a:pt x="21" y="69"/>
                    <a:pt x="21" y="72"/>
                  </a:cubicBezTo>
                  <a:cubicBezTo>
                    <a:pt x="21" y="75"/>
                    <a:pt x="24" y="78"/>
                    <a:pt x="28" y="78"/>
                  </a:cubicBezTo>
                  <a:cubicBezTo>
                    <a:pt x="31" y="78"/>
                    <a:pt x="34" y="75"/>
                    <a:pt x="34" y="72"/>
                  </a:cubicBezTo>
                  <a:cubicBezTo>
                    <a:pt x="34" y="69"/>
                    <a:pt x="32" y="66"/>
                    <a:pt x="30" y="6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8" name="Oval 36"/>
            <p:cNvSpPr>
              <a:spLocks noChangeArrowheads="1"/>
            </p:cNvSpPr>
            <p:nvPr/>
          </p:nvSpPr>
          <p:spPr bwMode="invGray">
            <a:xfrm>
              <a:off x="8631834" y="1728692"/>
              <a:ext cx="181834" cy="181837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9" name="Oval 37"/>
            <p:cNvSpPr>
              <a:spLocks noChangeArrowheads="1"/>
            </p:cNvSpPr>
            <p:nvPr/>
          </p:nvSpPr>
          <p:spPr bwMode="invGray">
            <a:xfrm>
              <a:off x="7458695" y="837104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0" name="Oval 38"/>
            <p:cNvSpPr>
              <a:spLocks noChangeArrowheads="1"/>
            </p:cNvSpPr>
            <p:nvPr/>
          </p:nvSpPr>
          <p:spPr bwMode="invGray">
            <a:xfrm>
              <a:off x="7001170" y="655271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1" name="Oval 39"/>
            <p:cNvSpPr>
              <a:spLocks noChangeArrowheads="1"/>
            </p:cNvSpPr>
            <p:nvPr/>
          </p:nvSpPr>
          <p:spPr bwMode="invGray">
            <a:xfrm>
              <a:off x="8661160" y="3904865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2" name="Oval 40"/>
            <p:cNvSpPr>
              <a:spLocks noChangeArrowheads="1"/>
            </p:cNvSpPr>
            <p:nvPr/>
          </p:nvSpPr>
          <p:spPr bwMode="invGray">
            <a:xfrm>
              <a:off x="8098053" y="1382616"/>
              <a:ext cx="158372" cy="164239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6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3577307" y="260648"/>
            <a:ext cx="4608512" cy="648072"/>
          </a:xfrm>
        </p:spPr>
        <p:txBody>
          <a:bodyPr/>
          <a:lstStyle/>
          <a:p>
            <a:pPr algn="ctr"/>
            <a:r>
              <a:rPr lang="en-GB" dirty="0" smtClean="0"/>
              <a:t>Multi-task learning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17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59" y="764704"/>
            <a:ext cx="9721080" cy="53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3577307" y="260648"/>
            <a:ext cx="4608512" cy="648072"/>
          </a:xfrm>
        </p:spPr>
        <p:txBody>
          <a:bodyPr/>
          <a:lstStyle/>
          <a:p>
            <a:pPr algn="ctr"/>
            <a:r>
              <a:rPr lang="en-GB" dirty="0" smtClean="0"/>
              <a:t>Multi-task learning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18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01443" y="-2176602"/>
            <a:ext cx="2160240" cy="10779156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>
            <p:custDataLst>
              <p:tags r:id="rId2"/>
            </p:custDataLst>
          </p:nvPr>
        </p:nvSpPr>
        <p:spPr bwMode="gray">
          <a:xfrm>
            <a:off x="3111332" y="1016744"/>
            <a:ext cx="5540460" cy="648072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en-GB" sz="4000" kern="1200" spc="-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State-of-the-art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6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3577307" y="260648"/>
            <a:ext cx="4608512" cy="648072"/>
          </a:xfrm>
        </p:spPr>
        <p:txBody>
          <a:bodyPr/>
          <a:lstStyle/>
          <a:p>
            <a:pPr algn="ctr"/>
            <a:r>
              <a:rPr lang="en-GB" dirty="0" smtClean="0"/>
              <a:t>Multi-task learning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19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092814" y="1412776"/>
            <a:ext cx="306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3200" dirty="0" smtClean="0"/>
              <a:t>IMDB </a:t>
            </a:r>
            <a:r>
              <a:rPr lang="mr-IN" sz="3200" dirty="0" smtClean="0"/>
              <a:t>–</a:t>
            </a:r>
            <a:r>
              <a:rPr lang="en-US" sz="3200" dirty="0" smtClean="0"/>
              <a:t> WIKI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117" y="2204864"/>
            <a:ext cx="7634892" cy="14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1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0322" y="283847"/>
            <a:ext cx="10369550" cy="647960"/>
          </a:xfrm>
        </p:spPr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grpSp>
        <p:nvGrpSpPr>
          <p:cNvPr id="42" name="Gruppieren 149"/>
          <p:cNvGrpSpPr/>
          <p:nvPr>
            <p:custDataLst>
              <p:tags r:id="rId1"/>
            </p:custDataLst>
          </p:nvPr>
        </p:nvGrpSpPr>
        <p:grpSpPr>
          <a:xfrm>
            <a:off x="7747077" y="-1251520"/>
            <a:ext cx="5335286" cy="5668750"/>
            <a:chOff x="-1919287" y="3146425"/>
            <a:chExt cx="1574799" cy="1673226"/>
          </a:xfrm>
          <a:solidFill>
            <a:schemeClr val="accent6">
              <a:alpha val="30000"/>
            </a:schemeClr>
          </a:solidFill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-1549400" y="3368675"/>
              <a:ext cx="106362" cy="98425"/>
            </a:xfrm>
            <a:custGeom>
              <a:avLst/>
              <a:gdLst>
                <a:gd name="T0" fmla="*/ 3 w 28"/>
                <a:gd name="T1" fmla="*/ 26 h 26"/>
                <a:gd name="T2" fmla="*/ 7 w 28"/>
                <a:gd name="T3" fmla="*/ 23 h 26"/>
                <a:gd name="T4" fmla="*/ 24 w 28"/>
                <a:gd name="T5" fmla="*/ 7 h 26"/>
                <a:gd name="T6" fmla="*/ 27 w 28"/>
                <a:gd name="T7" fmla="*/ 4 h 26"/>
                <a:gd name="T8" fmla="*/ 24 w 28"/>
                <a:gd name="T9" fmla="*/ 0 h 26"/>
                <a:gd name="T10" fmla="*/ 0 w 28"/>
                <a:gd name="T11" fmla="*/ 22 h 26"/>
                <a:gd name="T12" fmla="*/ 3 w 2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3" y="26"/>
                  </a:moveTo>
                  <a:cubicBezTo>
                    <a:pt x="5" y="26"/>
                    <a:pt x="6" y="24"/>
                    <a:pt x="7" y="23"/>
                  </a:cubicBezTo>
                  <a:cubicBezTo>
                    <a:pt x="7" y="13"/>
                    <a:pt x="15" y="6"/>
                    <a:pt x="24" y="7"/>
                  </a:cubicBezTo>
                  <a:cubicBezTo>
                    <a:pt x="26" y="7"/>
                    <a:pt x="27" y="6"/>
                    <a:pt x="27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12" y="0"/>
                    <a:pt x="1" y="9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-1585913" y="4395788"/>
              <a:ext cx="180975" cy="117475"/>
            </a:xfrm>
            <a:custGeom>
              <a:avLst/>
              <a:gdLst>
                <a:gd name="T0" fmla="*/ 28 w 48"/>
                <a:gd name="T1" fmla="*/ 3 h 31"/>
                <a:gd name="T2" fmla="*/ 28 w 48"/>
                <a:gd name="T3" fmla="*/ 3 h 31"/>
                <a:gd name="T4" fmla="*/ 0 w 48"/>
                <a:gd name="T5" fmla="*/ 20 h 31"/>
                <a:gd name="T6" fmla="*/ 3 w 48"/>
                <a:gd name="T7" fmla="*/ 24 h 31"/>
                <a:gd name="T8" fmla="*/ 7 w 48"/>
                <a:gd name="T9" fmla="*/ 22 h 31"/>
                <a:gd name="T10" fmla="*/ 25 w 48"/>
                <a:gd name="T11" fmla="*/ 9 h 31"/>
                <a:gd name="T12" fmla="*/ 26 w 48"/>
                <a:gd name="T13" fmla="*/ 10 h 31"/>
                <a:gd name="T14" fmla="*/ 41 w 48"/>
                <a:gd name="T15" fmla="*/ 27 h 31"/>
                <a:gd name="T16" fmla="*/ 44 w 48"/>
                <a:gd name="T17" fmla="*/ 31 h 31"/>
                <a:gd name="T18" fmla="*/ 48 w 48"/>
                <a:gd name="T19" fmla="*/ 28 h 31"/>
                <a:gd name="T20" fmla="*/ 28 w 48"/>
                <a:gd name="T21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31">
                  <a:moveTo>
                    <a:pt x="28" y="3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16" y="0"/>
                    <a:pt x="3" y="8"/>
                    <a:pt x="0" y="20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4" y="25"/>
                    <a:pt x="6" y="24"/>
                    <a:pt x="7" y="22"/>
                  </a:cubicBezTo>
                  <a:cubicBezTo>
                    <a:pt x="9" y="13"/>
                    <a:pt x="17" y="8"/>
                    <a:pt x="25" y="9"/>
                  </a:cubicBezTo>
                  <a:cubicBezTo>
                    <a:pt x="25" y="10"/>
                    <a:pt x="25" y="10"/>
                    <a:pt x="26" y="10"/>
                  </a:cubicBezTo>
                  <a:cubicBezTo>
                    <a:pt x="35" y="10"/>
                    <a:pt x="42" y="18"/>
                    <a:pt x="41" y="27"/>
                  </a:cubicBezTo>
                  <a:cubicBezTo>
                    <a:pt x="41" y="29"/>
                    <a:pt x="42" y="31"/>
                    <a:pt x="44" y="31"/>
                  </a:cubicBezTo>
                  <a:cubicBezTo>
                    <a:pt x="46" y="31"/>
                    <a:pt x="47" y="29"/>
                    <a:pt x="48" y="28"/>
                  </a:cubicBezTo>
                  <a:cubicBezTo>
                    <a:pt x="48" y="16"/>
                    <a:pt x="40" y="5"/>
                    <a:pt x="2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45" name="Freeform 7"/>
            <p:cNvSpPr>
              <a:spLocks/>
            </p:cNvSpPr>
            <p:nvPr/>
          </p:nvSpPr>
          <p:spPr bwMode="auto">
            <a:xfrm>
              <a:off x="-1495425" y="4468813"/>
              <a:ext cx="90487" cy="120650"/>
            </a:xfrm>
            <a:custGeom>
              <a:avLst/>
              <a:gdLst>
                <a:gd name="T0" fmla="*/ 21 w 24"/>
                <a:gd name="T1" fmla="*/ 25 h 32"/>
                <a:gd name="T2" fmla="*/ 9 w 24"/>
                <a:gd name="T3" fmla="*/ 4 h 32"/>
                <a:gd name="T4" fmla="*/ 7 w 24"/>
                <a:gd name="T5" fmla="*/ 0 h 32"/>
                <a:gd name="T6" fmla="*/ 3 w 24"/>
                <a:gd name="T7" fmla="*/ 3 h 32"/>
                <a:gd name="T8" fmla="*/ 19 w 24"/>
                <a:gd name="T9" fmla="*/ 31 h 32"/>
                <a:gd name="T10" fmla="*/ 23 w 24"/>
                <a:gd name="T11" fmla="*/ 29 h 32"/>
                <a:gd name="T12" fmla="*/ 21 w 24"/>
                <a:gd name="T13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2">
                  <a:moveTo>
                    <a:pt x="21" y="25"/>
                  </a:moveTo>
                  <a:cubicBezTo>
                    <a:pt x="12" y="22"/>
                    <a:pt x="7" y="13"/>
                    <a:pt x="9" y="4"/>
                  </a:cubicBezTo>
                  <a:cubicBezTo>
                    <a:pt x="10" y="3"/>
                    <a:pt x="9" y="1"/>
                    <a:pt x="7" y="0"/>
                  </a:cubicBezTo>
                  <a:cubicBezTo>
                    <a:pt x="5" y="0"/>
                    <a:pt x="4" y="1"/>
                    <a:pt x="3" y="3"/>
                  </a:cubicBezTo>
                  <a:cubicBezTo>
                    <a:pt x="0" y="15"/>
                    <a:pt x="7" y="28"/>
                    <a:pt x="19" y="31"/>
                  </a:cubicBezTo>
                  <a:cubicBezTo>
                    <a:pt x="21" y="32"/>
                    <a:pt x="23" y="30"/>
                    <a:pt x="23" y="29"/>
                  </a:cubicBezTo>
                  <a:cubicBezTo>
                    <a:pt x="24" y="27"/>
                    <a:pt x="23" y="25"/>
                    <a:pt x="2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-1741488" y="3641725"/>
              <a:ext cx="144462" cy="263525"/>
            </a:xfrm>
            <a:custGeom>
              <a:avLst/>
              <a:gdLst>
                <a:gd name="T0" fmla="*/ 21 w 38"/>
                <a:gd name="T1" fmla="*/ 41 h 70"/>
                <a:gd name="T2" fmla="*/ 27 w 38"/>
                <a:gd name="T3" fmla="*/ 28 h 70"/>
                <a:gd name="T4" fmla="*/ 27 w 38"/>
                <a:gd name="T5" fmla="*/ 28 h 70"/>
                <a:gd name="T6" fmla="*/ 9 w 38"/>
                <a:gd name="T7" fmla="*/ 0 h 70"/>
                <a:gd name="T8" fmla="*/ 5 w 38"/>
                <a:gd name="T9" fmla="*/ 3 h 70"/>
                <a:gd name="T10" fmla="*/ 8 w 38"/>
                <a:gd name="T11" fmla="*/ 7 h 70"/>
                <a:gd name="T12" fmla="*/ 21 w 38"/>
                <a:gd name="T13" fmla="*/ 25 h 70"/>
                <a:gd name="T14" fmla="*/ 20 w 38"/>
                <a:gd name="T15" fmla="*/ 26 h 70"/>
                <a:gd name="T16" fmla="*/ 3 w 38"/>
                <a:gd name="T17" fmla="*/ 41 h 70"/>
                <a:gd name="T18" fmla="*/ 0 w 38"/>
                <a:gd name="T19" fmla="*/ 45 h 70"/>
                <a:gd name="T20" fmla="*/ 3 w 38"/>
                <a:gd name="T21" fmla="*/ 48 h 70"/>
                <a:gd name="T22" fmla="*/ 15 w 38"/>
                <a:gd name="T23" fmla="*/ 45 h 70"/>
                <a:gd name="T24" fmla="*/ 16 w 38"/>
                <a:gd name="T25" fmla="*/ 46 h 70"/>
                <a:gd name="T26" fmla="*/ 29 w 38"/>
                <a:gd name="T27" fmla="*/ 65 h 70"/>
                <a:gd name="T28" fmla="*/ 32 w 38"/>
                <a:gd name="T29" fmla="*/ 69 h 70"/>
                <a:gd name="T30" fmla="*/ 36 w 38"/>
                <a:gd name="T31" fmla="*/ 67 h 70"/>
                <a:gd name="T32" fmla="*/ 21 w 38"/>
                <a:gd name="T33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70">
                  <a:moveTo>
                    <a:pt x="21" y="41"/>
                  </a:moveTo>
                  <a:cubicBezTo>
                    <a:pt x="24" y="37"/>
                    <a:pt x="26" y="33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30" y="16"/>
                    <a:pt x="22" y="3"/>
                    <a:pt x="9" y="0"/>
                  </a:cubicBezTo>
                  <a:cubicBezTo>
                    <a:pt x="8" y="0"/>
                    <a:pt x="6" y="1"/>
                    <a:pt x="5" y="3"/>
                  </a:cubicBezTo>
                  <a:cubicBezTo>
                    <a:pt x="5" y="5"/>
                    <a:pt x="6" y="6"/>
                    <a:pt x="8" y="7"/>
                  </a:cubicBezTo>
                  <a:cubicBezTo>
                    <a:pt x="16" y="9"/>
                    <a:pt x="22" y="17"/>
                    <a:pt x="21" y="25"/>
                  </a:cubicBezTo>
                  <a:cubicBezTo>
                    <a:pt x="21" y="25"/>
                    <a:pt x="20" y="25"/>
                    <a:pt x="20" y="26"/>
                  </a:cubicBezTo>
                  <a:cubicBezTo>
                    <a:pt x="20" y="35"/>
                    <a:pt x="12" y="42"/>
                    <a:pt x="3" y="41"/>
                  </a:cubicBezTo>
                  <a:cubicBezTo>
                    <a:pt x="1" y="41"/>
                    <a:pt x="0" y="43"/>
                    <a:pt x="0" y="45"/>
                  </a:cubicBezTo>
                  <a:cubicBezTo>
                    <a:pt x="0" y="46"/>
                    <a:pt x="1" y="48"/>
                    <a:pt x="3" y="48"/>
                  </a:cubicBezTo>
                  <a:cubicBezTo>
                    <a:pt x="7" y="48"/>
                    <a:pt x="11" y="47"/>
                    <a:pt x="15" y="45"/>
                  </a:cubicBezTo>
                  <a:cubicBezTo>
                    <a:pt x="15" y="46"/>
                    <a:pt x="16" y="46"/>
                    <a:pt x="16" y="46"/>
                  </a:cubicBezTo>
                  <a:cubicBezTo>
                    <a:pt x="25" y="48"/>
                    <a:pt x="31" y="56"/>
                    <a:pt x="29" y="65"/>
                  </a:cubicBezTo>
                  <a:cubicBezTo>
                    <a:pt x="29" y="67"/>
                    <a:pt x="30" y="69"/>
                    <a:pt x="32" y="69"/>
                  </a:cubicBezTo>
                  <a:cubicBezTo>
                    <a:pt x="34" y="70"/>
                    <a:pt x="36" y="68"/>
                    <a:pt x="36" y="67"/>
                  </a:cubicBezTo>
                  <a:cubicBezTo>
                    <a:pt x="38" y="55"/>
                    <a:pt x="31" y="44"/>
                    <a:pt x="21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-1470025" y="4000500"/>
              <a:ext cx="182562" cy="241300"/>
            </a:xfrm>
            <a:custGeom>
              <a:avLst/>
              <a:gdLst>
                <a:gd name="T0" fmla="*/ 38 w 48"/>
                <a:gd name="T1" fmla="*/ 30 h 64"/>
                <a:gd name="T2" fmla="*/ 38 w 48"/>
                <a:gd name="T3" fmla="*/ 29 h 64"/>
                <a:gd name="T4" fmla="*/ 46 w 48"/>
                <a:gd name="T5" fmla="*/ 7 h 64"/>
                <a:gd name="T6" fmla="*/ 47 w 48"/>
                <a:gd name="T7" fmla="*/ 2 h 64"/>
                <a:gd name="T8" fmla="*/ 43 w 48"/>
                <a:gd name="T9" fmla="*/ 1 h 64"/>
                <a:gd name="T10" fmla="*/ 31 w 48"/>
                <a:gd name="T11" fmla="*/ 28 h 64"/>
                <a:gd name="T12" fmla="*/ 17 w 48"/>
                <a:gd name="T13" fmla="*/ 31 h 64"/>
                <a:gd name="T14" fmla="*/ 17 w 48"/>
                <a:gd name="T15" fmla="*/ 31 h 64"/>
                <a:gd name="T16" fmla="*/ 5 w 48"/>
                <a:gd name="T17" fmla="*/ 61 h 64"/>
                <a:gd name="T18" fmla="*/ 10 w 48"/>
                <a:gd name="T19" fmla="*/ 63 h 64"/>
                <a:gd name="T20" fmla="*/ 11 w 48"/>
                <a:gd name="T21" fmla="*/ 59 h 64"/>
                <a:gd name="T22" fmla="*/ 19 w 48"/>
                <a:gd name="T23" fmla="*/ 38 h 64"/>
                <a:gd name="T24" fmla="*/ 19 w 48"/>
                <a:gd name="T25" fmla="*/ 37 h 64"/>
                <a:gd name="T26" fmla="*/ 42 w 48"/>
                <a:gd name="T27" fmla="*/ 42 h 64"/>
                <a:gd name="T28" fmla="*/ 47 w 48"/>
                <a:gd name="T29" fmla="*/ 43 h 64"/>
                <a:gd name="T30" fmla="*/ 47 w 48"/>
                <a:gd name="T31" fmla="*/ 38 h 64"/>
                <a:gd name="T32" fmla="*/ 38 w 48"/>
                <a:gd name="T33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64">
                  <a:moveTo>
                    <a:pt x="38" y="30"/>
                  </a:moveTo>
                  <a:cubicBezTo>
                    <a:pt x="38" y="30"/>
                    <a:pt x="38" y="29"/>
                    <a:pt x="38" y="29"/>
                  </a:cubicBezTo>
                  <a:cubicBezTo>
                    <a:pt x="34" y="20"/>
                    <a:pt x="38" y="10"/>
                    <a:pt x="46" y="7"/>
                  </a:cubicBezTo>
                  <a:cubicBezTo>
                    <a:pt x="47" y="6"/>
                    <a:pt x="48" y="4"/>
                    <a:pt x="47" y="2"/>
                  </a:cubicBezTo>
                  <a:cubicBezTo>
                    <a:pt x="47" y="0"/>
                    <a:pt x="45" y="0"/>
                    <a:pt x="43" y="1"/>
                  </a:cubicBezTo>
                  <a:cubicBezTo>
                    <a:pt x="32" y="6"/>
                    <a:pt x="28" y="17"/>
                    <a:pt x="31" y="28"/>
                  </a:cubicBezTo>
                  <a:cubicBezTo>
                    <a:pt x="26" y="28"/>
                    <a:pt x="21" y="28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5" y="36"/>
                    <a:pt x="0" y="49"/>
                    <a:pt x="5" y="61"/>
                  </a:cubicBezTo>
                  <a:cubicBezTo>
                    <a:pt x="6" y="63"/>
                    <a:pt x="8" y="64"/>
                    <a:pt x="10" y="63"/>
                  </a:cubicBezTo>
                  <a:cubicBezTo>
                    <a:pt x="11" y="62"/>
                    <a:pt x="12" y="60"/>
                    <a:pt x="11" y="59"/>
                  </a:cubicBezTo>
                  <a:cubicBezTo>
                    <a:pt x="8" y="51"/>
                    <a:pt x="11" y="42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7" y="32"/>
                    <a:pt x="37" y="34"/>
                    <a:pt x="42" y="42"/>
                  </a:cubicBezTo>
                  <a:cubicBezTo>
                    <a:pt x="43" y="44"/>
                    <a:pt x="45" y="44"/>
                    <a:pt x="47" y="43"/>
                  </a:cubicBezTo>
                  <a:cubicBezTo>
                    <a:pt x="48" y="42"/>
                    <a:pt x="48" y="40"/>
                    <a:pt x="47" y="38"/>
                  </a:cubicBezTo>
                  <a:cubicBezTo>
                    <a:pt x="45" y="35"/>
                    <a:pt x="42" y="32"/>
                    <a:pt x="3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48" name="Freeform 10"/>
            <p:cNvSpPr>
              <a:spLocks noEditPoints="1"/>
            </p:cNvSpPr>
            <p:nvPr/>
          </p:nvSpPr>
          <p:spPr bwMode="auto">
            <a:xfrm>
              <a:off x="-1919287" y="3146425"/>
              <a:ext cx="774700" cy="1654175"/>
            </a:xfrm>
            <a:custGeom>
              <a:avLst/>
              <a:gdLst>
                <a:gd name="T0" fmla="*/ 202 w 205"/>
                <a:gd name="T1" fmla="*/ 34 h 438"/>
                <a:gd name="T2" fmla="*/ 125 w 205"/>
                <a:gd name="T3" fmla="*/ 38 h 438"/>
                <a:gd name="T4" fmla="*/ 93 w 205"/>
                <a:gd name="T5" fmla="*/ 43 h 438"/>
                <a:gd name="T6" fmla="*/ 73 w 205"/>
                <a:gd name="T7" fmla="*/ 69 h 438"/>
                <a:gd name="T8" fmla="*/ 30 w 205"/>
                <a:gd name="T9" fmla="*/ 92 h 438"/>
                <a:gd name="T10" fmla="*/ 17 w 205"/>
                <a:gd name="T11" fmla="*/ 174 h 438"/>
                <a:gd name="T12" fmla="*/ 2 w 205"/>
                <a:gd name="T13" fmla="*/ 226 h 438"/>
                <a:gd name="T14" fmla="*/ 34 w 205"/>
                <a:gd name="T15" fmla="*/ 279 h 438"/>
                <a:gd name="T16" fmla="*/ 74 w 205"/>
                <a:gd name="T17" fmla="*/ 364 h 438"/>
                <a:gd name="T18" fmla="*/ 79 w 205"/>
                <a:gd name="T19" fmla="*/ 387 h 438"/>
                <a:gd name="T20" fmla="*/ 114 w 205"/>
                <a:gd name="T21" fmla="*/ 405 h 438"/>
                <a:gd name="T22" fmla="*/ 146 w 205"/>
                <a:gd name="T23" fmla="*/ 438 h 438"/>
                <a:gd name="T24" fmla="*/ 153 w 205"/>
                <a:gd name="T25" fmla="*/ 438 h 438"/>
                <a:gd name="T26" fmla="*/ 203 w 205"/>
                <a:gd name="T27" fmla="*/ 406 h 438"/>
                <a:gd name="T28" fmla="*/ 205 w 205"/>
                <a:gd name="T29" fmla="*/ 405 h 438"/>
                <a:gd name="T30" fmla="*/ 204 w 205"/>
                <a:gd name="T31" fmla="*/ 35 h 438"/>
                <a:gd name="T32" fmla="*/ 202 w 205"/>
                <a:gd name="T33" fmla="*/ 34 h 438"/>
                <a:gd name="T34" fmla="*/ 148 w 205"/>
                <a:gd name="T35" fmla="*/ 428 h 438"/>
                <a:gd name="T36" fmla="*/ 122 w 205"/>
                <a:gd name="T37" fmla="*/ 399 h 438"/>
                <a:gd name="T38" fmla="*/ 121 w 205"/>
                <a:gd name="T39" fmla="*/ 396 h 438"/>
                <a:gd name="T40" fmla="*/ 118 w 205"/>
                <a:gd name="T41" fmla="*/ 395 h 438"/>
                <a:gd name="T42" fmla="*/ 87 w 205"/>
                <a:gd name="T43" fmla="*/ 381 h 438"/>
                <a:gd name="T44" fmla="*/ 84 w 205"/>
                <a:gd name="T45" fmla="*/ 363 h 438"/>
                <a:gd name="T46" fmla="*/ 85 w 205"/>
                <a:gd name="T47" fmla="*/ 359 h 438"/>
                <a:gd name="T48" fmla="*/ 82 w 205"/>
                <a:gd name="T49" fmla="*/ 357 h 438"/>
                <a:gd name="T50" fmla="*/ 44 w 205"/>
                <a:gd name="T51" fmla="*/ 278 h 438"/>
                <a:gd name="T52" fmla="*/ 45 w 205"/>
                <a:gd name="T53" fmla="*/ 275 h 438"/>
                <a:gd name="T54" fmla="*/ 43 w 205"/>
                <a:gd name="T55" fmla="*/ 273 h 438"/>
                <a:gd name="T56" fmla="*/ 12 w 205"/>
                <a:gd name="T57" fmla="*/ 225 h 438"/>
                <a:gd name="T58" fmla="*/ 27 w 205"/>
                <a:gd name="T59" fmla="*/ 178 h 438"/>
                <a:gd name="T60" fmla="*/ 28 w 205"/>
                <a:gd name="T61" fmla="*/ 176 h 438"/>
                <a:gd name="T62" fmla="*/ 28 w 205"/>
                <a:gd name="T63" fmla="*/ 174 h 438"/>
                <a:gd name="T64" fmla="*/ 37 w 205"/>
                <a:gd name="T65" fmla="*/ 98 h 438"/>
                <a:gd name="T66" fmla="*/ 77 w 205"/>
                <a:gd name="T67" fmla="*/ 79 h 438"/>
                <a:gd name="T68" fmla="*/ 80 w 205"/>
                <a:gd name="T69" fmla="*/ 79 h 438"/>
                <a:gd name="T70" fmla="*/ 81 w 205"/>
                <a:gd name="T71" fmla="*/ 75 h 438"/>
                <a:gd name="T72" fmla="*/ 98 w 205"/>
                <a:gd name="T73" fmla="*/ 52 h 438"/>
                <a:gd name="T74" fmla="*/ 126 w 205"/>
                <a:gd name="T75" fmla="*/ 48 h 438"/>
                <a:gd name="T76" fmla="*/ 129 w 205"/>
                <a:gd name="T77" fmla="*/ 49 h 438"/>
                <a:gd name="T78" fmla="*/ 131 w 205"/>
                <a:gd name="T79" fmla="*/ 47 h 438"/>
                <a:gd name="T80" fmla="*/ 194 w 205"/>
                <a:gd name="T81" fmla="*/ 40 h 438"/>
                <a:gd name="T82" fmla="*/ 194 w 205"/>
                <a:gd name="T83" fmla="*/ 141 h 438"/>
                <a:gd name="T84" fmla="*/ 176 w 205"/>
                <a:gd name="T85" fmla="*/ 128 h 438"/>
                <a:gd name="T86" fmla="*/ 172 w 205"/>
                <a:gd name="T87" fmla="*/ 125 h 438"/>
                <a:gd name="T88" fmla="*/ 170 w 205"/>
                <a:gd name="T89" fmla="*/ 129 h 438"/>
                <a:gd name="T90" fmla="*/ 174 w 205"/>
                <a:gd name="T91" fmla="*/ 139 h 438"/>
                <a:gd name="T92" fmla="*/ 159 w 205"/>
                <a:gd name="T93" fmla="*/ 165 h 438"/>
                <a:gd name="T94" fmla="*/ 163 w 205"/>
                <a:gd name="T95" fmla="*/ 168 h 438"/>
                <a:gd name="T96" fmla="*/ 166 w 205"/>
                <a:gd name="T97" fmla="*/ 164 h 438"/>
                <a:gd name="T98" fmla="*/ 179 w 205"/>
                <a:gd name="T99" fmla="*/ 145 h 438"/>
                <a:gd name="T100" fmla="*/ 180 w 205"/>
                <a:gd name="T101" fmla="*/ 145 h 438"/>
                <a:gd name="T102" fmla="*/ 194 w 205"/>
                <a:gd name="T103" fmla="*/ 148 h 438"/>
                <a:gd name="T104" fmla="*/ 195 w 205"/>
                <a:gd name="T105" fmla="*/ 401 h 438"/>
                <a:gd name="T106" fmla="*/ 148 w 205"/>
                <a:gd name="T107" fmla="*/ 42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5" h="438">
                  <a:moveTo>
                    <a:pt x="202" y="34"/>
                  </a:moveTo>
                  <a:cubicBezTo>
                    <a:pt x="202" y="33"/>
                    <a:pt x="161" y="0"/>
                    <a:pt x="125" y="38"/>
                  </a:cubicBezTo>
                  <a:cubicBezTo>
                    <a:pt x="119" y="37"/>
                    <a:pt x="106" y="36"/>
                    <a:pt x="93" y="43"/>
                  </a:cubicBezTo>
                  <a:cubicBezTo>
                    <a:pt x="84" y="48"/>
                    <a:pt x="77" y="57"/>
                    <a:pt x="73" y="69"/>
                  </a:cubicBezTo>
                  <a:cubicBezTo>
                    <a:pt x="64" y="70"/>
                    <a:pt x="44" y="74"/>
                    <a:pt x="30" y="92"/>
                  </a:cubicBezTo>
                  <a:cubicBezTo>
                    <a:pt x="15" y="110"/>
                    <a:pt x="10" y="138"/>
                    <a:pt x="17" y="174"/>
                  </a:cubicBezTo>
                  <a:cubicBezTo>
                    <a:pt x="13" y="180"/>
                    <a:pt x="0" y="201"/>
                    <a:pt x="2" y="226"/>
                  </a:cubicBezTo>
                  <a:cubicBezTo>
                    <a:pt x="5" y="246"/>
                    <a:pt x="15" y="263"/>
                    <a:pt x="34" y="279"/>
                  </a:cubicBezTo>
                  <a:cubicBezTo>
                    <a:pt x="31" y="291"/>
                    <a:pt x="27" y="335"/>
                    <a:pt x="74" y="364"/>
                  </a:cubicBezTo>
                  <a:cubicBezTo>
                    <a:pt x="73" y="369"/>
                    <a:pt x="73" y="378"/>
                    <a:pt x="79" y="387"/>
                  </a:cubicBezTo>
                  <a:cubicBezTo>
                    <a:pt x="86" y="396"/>
                    <a:pt x="97" y="402"/>
                    <a:pt x="114" y="405"/>
                  </a:cubicBezTo>
                  <a:cubicBezTo>
                    <a:pt x="117" y="413"/>
                    <a:pt x="127" y="434"/>
                    <a:pt x="146" y="438"/>
                  </a:cubicBezTo>
                  <a:cubicBezTo>
                    <a:pt x="149" y="438"/>
                    <a:pt x="151" y="438"/>
                    <a:pt x="153" y="438"/>
                  </a:cubicBezTo>
                  <a:cubicBezTo>
                    <a:pt x="168" y="438"/>
                    <a:pt x="185" y="428"/>
                    <a:pt x="203" y="406"/>
                  </a:cubicBezTo>
                  <a:cubicBezTo>
                    <a:pt x="205" y="405"/>
                    <a:pt x="205" y="405"/>
                    <a:pt x="205" y="405"/>
                  </a:cubicBezTo>
                  <a:cubicBezTo>
                    <a:pt x="204" y="35"/>
                    <a:pt x="204" y="35"/>
                    <a:pt x="204" y="35"/>
                  </a:cubicBezTo>
                  <a:lnTo>
                    <a:pt x="202" y="34"/>
                  </a:lnTo>
                  <a:close/>
                  <a:moveTo>
                    <a:pt x="148" y="428"/>
                  </a:moveTo>
                  <a:cubicBezTo>
                    <a:pt x="131" y="424"/>
                    <a:pt x="122" y="399"/>
                    <a:pt x="122" y="399"/>
                  </a:cubicBezTo>
                  <a:cubicBezTo>
                    <a:pt x="121" y="396"/>
                    <a:pt x="121" y="396"/>
                    <a:pt x="121" y="396"/>
                  </a:cubicBezTo>
                  <a:cubicBezTo>
                    <a:pt x="118" y="395"/>
                    <a:pt x="118" y="395"/>
                    <a:pt x="118" y="395"/>
                  </a:cubicBezTo>
                  <a:cubicBezTo>
                    <a:pt x="103" y="394"/>
                    <a:pt x="93" y="389"/>
                    <a:pt x="87" y="381"/>
                  </a:cubicBezTo>
                  <a:cubicBezTo>
                    <a:pt x="81" y="373"/>
                    <a:pt x="84" y="363"/>
                    <a:pt x="84" y="363"/>
                  </a:cubicBezTo>
                  <a:cubicBezTo>
                    <a:pt x="85" y="359"/>
                    <a:pt x="85" y="359"/>
                    <a:pt x="85" y="359"/>
                  </a:cubicBezTo>
                  <a:cubicBezTo>
                    <a:pt x="82" y="357"/>
                    <a:pt x="82" y="357"/>
                    <a:pt x="82" y="357"/>
                  </a:cubicBezTo>
                  <a:cubicBezTo>
                    <a:pt x="30" y="327"/>
                    <a:pt x="44" y="280"/>
                    <a:pt x="44" y="278"/>
                  </a:cubicBezTo>
                  <a:cubicBezTo>
                    <a:pt x="45" y="275"/>
                    <a:pt x="45" y="275"/>
                    <a:pt x="45" y="275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25" y="259"/>
                    <a:pt x="14" y="243"/>
                    <a:pt x="12" y="225"/>
                  </a:cubicBezTo>
                  <a:cubicBezTo>
                    <a:pt x="10" y="199"/>
                    <a:pt x="26" y="178"/>
                    <a:pt x="27" y="178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1" y="140"/>
                    <a:pt x="24" y="115"/>
                    <a:pt x="37" y="98"/>
                  </a:cubicBezTo>
                  <a:cubicBezTo>
                    <a:pt x="53" y="80"/>
                    <a:pt x="76" y="79"/>
                    <a:pt x="77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4" y="64"/>
                    <a:pt x="90" y="56"/>
                    <a:pt x="98" y="52"/>
                  </a:cubicBezTo>
                  <a:cubicBezTo>
                    <a:pt x="111" y="44"/>
                    <a:pt x="126" y="48"/>
                    <a:pt x="126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57" y="17"/>
                    <a:pt x="186" y="35"/>
                    <a:pt x="194" y="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86" y="142"/>
                    <a:pt x="178" y="137"/>
                    <a:pt x="176" y="128"/>
                  </a:cubicBezTo>
                  <a:cubicBezTo>
                    <a:pt x="176" y="126"/>
                    <a:pt x="174" y="125"/>
                    <a:pt x="172" y="125"/>
                  </a:cubicBezTo>
                  <a:cubicBezTo>
                    <a:pt x="171" y="126"/>
                    <a:pt x="170" y="127"/>
                    <a:pt x="170" y="129"/>
                  </a:cubicBezTo>
                  <a:cubicBezTo>
                    <a:pt x="171" y="133"/>
                    <a:pt x="172" y="137"/>
                    <a:pt x="174" y="139"/>
                  </a:cubicBezTo>
                  <a:cubicBezTo>
                    <a:pt x="164" y="143"/>
                    <a:pt x="157" y="154"/>
                    <a:pt x="159" y="165"/>
                  </a:cubicBezTo>
                  <a:cubicBezTo>
                    <a:pt x="160" y="167"/>
                    <a:pt x="161" y="168"/>
                    <a:pt x="163" y="168"/>
                  </a:cubicBezTo>
                  <a:cubicBezTo>
                    <a:pt x="165" y="168"/>
                    <a:pt x="166" y="166"/>
                    <a:pt x="166" y="164"/>
                  </a:cubicBezTo>
                  <a:cubicBezTo>
                    <a:pt x="164" y="155"/>
                    <a:pt x="170" y="147"/>
                    <a:pt x="179" y="145"/>
                  </a:cubicBezTo>
                  <a:cubicBezTo>
                    <a:pt x="179" y="145"/>
                    <a:pt x="180" y="145"/>
                    <a:pt x="180" y="145"/>
                  </a:cubicBezTo>
                  <a:cubicBezTo>
                    <a:pt x="184" y="147"/>
                    <a:pt x="189" y="148"/>
                    <a:pt x="194" y="148"/>
                  </a:cubicBezTo>
                  <a:cubicBezTo>
                    <a:pt x="195" y="401"/>
                    <a:pt x="195" y="401"/>
                    <a:pt x="195" y="401"/>
                  </a:cubicBezTo>
                  <a:cubicBezTo>
                    <a:pt x="177" y="421"/>
                    <a:pt x="161" y="430"/>
                    <a:pt x="148" y="4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-1092200" y="3278188"/>
              <a:ext cx="314325" cy="125413"/>
            </a:xfrm>
            <a:custGeom>
              <a:avLst/>
              <a:gdLst>
                <a:gd name="T0" fmla="*/ 6 w 83"/>
                <a:gd name="T1" fmla="*/ 20 h 33"/>
                <a:gd name="T2" fmla="*/ 0 w 83"/>
                <a:gd name="T3" fmla="*/ 27 h 33"/>
                <a:gd name="T4" fmla="*/ 6 w 83"/>
                <a:gd name="T5" fmla="*/ 33 h 33"/>
                <a:gd name="T6" fmla="*/ 13 w 83"/>
                <a:gd name="T7" fmla="*/ 29 h 33"/>
                <a:gd name="T8" fmla="*/ 54 w 83"/>
                <a:gd name="T9" fmla="*/ 29 h 33"/>
                <a:gd name="T10" fmla="*/ 74 w 83"/>
                <a:gd name="T11" fmla="*/ 13 h 33"/>
                <a:gd name="T12" fmla="*/ 76 w 83"/>
                <a:gd name="T13" fmla="*/ 14 h 33"/>
                <a:gd name="T14" fmla="*/ 83 w 83"/>
                <a:gd name="T15" fmla="*/ 7 h 33"/>
                <a:gd name="T16" fmla="*/ 76 w 83"/>
                <a:gd name="T17" fmla="*/ 0 h 33"/>
                <a:gd name="T18" fmla="*/ 69 w 83"/>
                <a:gd name="T19" fmla="*/ 7 h 33"/>
                <a:gd name="T20" fmla="*/ 70 w 83"/>
                <a:gd name="T21" fmla="*/ 10 h 33"/>
                <a:gd name="T22" fmla="*/ 52 w 83"/>
                <a:gd name="T23" fmla="*/ 25 h 33"/>
                <a:gd name="T24" fmla="*/ 13 w 83"/>
                <a:gd name="T25" fmla="*/ 25 h 33"/>
                <a:gd name="T26" fmla="*/ 6 w 83"/>
                <a:gd name="T27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33">
                  <a:moveTo>
                    <a:pt x="6" y="20"/>
                  </a:moveTo>
                  <a:cubicBezTo>
                    <a:pt x="3" y="20"/>
                    <a:pt x="0" y="23"/>
                    <a:pt x="0" y="27"/>
                  </a:cubicBezTo>
                  <a:cubicBezTo>
                    <a:pt x="0" y="30"/>
                    <a:pt x="3" y="33"/>
                    <a:pt x="6" y="33"/>
                  </a:cubicBezTo>
                  <a:cubicBezTo>
                    <a:pt x="9" y="33"/>
                    <a:pt x="12" y="31"/>
                    <a:pt x="1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5" y="14"/>
                    <a:pt x="76" y="14"/>
                  </a:cubicBezTo>
                  <a:cubicBezTo>
                    <a:pt x="80" y="14"/>
                    <a:pt x="83" y="11"/>
                    <a:pt x="83" y="7"/>
                  </a:cubicBezTo>
                  <a:cubicBezTo>
                    <a:pt x="83" y="3"/>
                    <a:pt x="80" y="0"/>
                    <a:pt x="76" y="0"/>
                  </a:cubicBezTo>
                  <a:cubicBezTo>
                    <a:pt x="72" y="0"/>
                    <a:pt x="69" y="3"/>
                    <a:pt x="69" y="7"/>
                  </a:cubicBezTo>
                  <a:cubicBezTo>
                    <a:pt x="69" y="8"/>
                    <a:pt x="70" y="9"/>
                    <a:pt x="70" y="10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2"/>
                    <a:pt x="9" y="20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>
              <a:off x="-1092200" y="3573463"/>
              <a:ext cx="468312" cy="128588"/>
            </a:xfrm>
            <a:custGeom>
              <a:avLst/>
              <a:gdLst>
                <a:gd name="T0" fmla="*/ 6 w 124"/>
                <a:gd name="T1" fmla="*/ 34 h 34"/>
                <a:gd name="T2" fmla="*/ 13 w 124"/>
                <a:gd name="T3" fmla="*/ 29 h 34"/>
                <a:gd name="T4" fmla="*/ 90 w 124"/>
                <a:gd name="T5" fmla="*/ 29 h 34"/>
                <a:gd name="T6" fmla="*/ 113 w 124"/>
                <a:gd name="T7" fmla="*/ 12 h 34"/>
                <a:gd name="T8" fmla="*/ 117 w 124"/>
                <a:gd name="T9" fmla="*/ 14 h 34"/>
                <a:gd name="T10" fmla="*/ 124 w 124"/>
                <a:gd name="T11" fmla="*/ 7 h 34"/>
                <a:gd name="T12" fmla="*/ 117 w 124"/>
                <a:gd name="T13" fmla="*/ 0 h 34"/>
                <a:gd name="T14" fmla="*/ 111 w 124"/>
                <a:gd name="T15" fmla="*/ 7 h 34"/>
                <a:gd name="T16" fmla="*/ 111 w 124"/>
                <a:gd name="T17" fmla="*/ 9 h 34"/>
                <a:gd name="T18" fmla="*/ 89 w 124"/>
                <a:gd name="T19" fmla="*/ 25 h 34"/>
                <a:gd name="T20" fmla="*/ 13 w 124"/>
                <a:gd name="T21" fmla="*/ 25 h 34"/>
                <a:gd name="T22" fmla="*/ 6 w 124"/>
                <a:gd name="T23" fmla="*/ 21 h 34"/>
                <a:gd name="T24" fmla="*/ 0 w 124"/>
                <a:gd name="T25" fmla="*/ 27 h 34"/>
                <a:gd name="T26" fmla="*/ 6 w 124"/>
                <a:gd name="T2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34">
                  <a:moveTo>
                    <a:pt x="6" y="34"/>
                  </a:moveTo>
                  <a:cubicBezTo>
                    <a:pt x="9" y="34"/>
                    <a:pt x="12" y="32"/>
                    <a:pt x="13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6" y="14"/>
                    <a:pt x="117" y="14"/>
                  </a:cubicBezTo>
                  <a:cubicBezTo>
                    <a:pt x="121" y="14"/>
                    <a:pt x="124" y="11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114" y="0"/>
                    <a:pt x="111" y="3"/>
                    <a:pt x="111" y="7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3"/>
                    <a:pt x="9" y="21"/>
                    <a:pt x="6" y="21"/>
                  </a:cubicBezTo>
                  <a:cubicBezTo>
                    <a:pt x="3" y="21"/>
                    <a:pt x="0" y="24"/>
                    <a:pt x="0" y="27"/>
                  </a:cubicBezTo>
                  <a:cubicBezTo>
                    <a:pt x="0" y="31"/>
                    <a:pt x="3" y="34"/>
                    <a:pt x="6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51" name="Freeform 13"/>
            <p:cNvSpPr>
              <a:spLocks/>
            </p:cNvSpPr>
            <p:nvPr/>
          </p:nvSpPr>
          <p:spPr bwMode="auto">
            <a:xfrm>
              <a:off x="-1092200" y="3381375"/>
              <a:ext cx="498475" cy="176213"/>
            </a:xfrm>
            <a:custGeom>
              <a:avLst/>
              <a:gdLst>
                <a:gd name="T0" fmla="*/ 120 w 132"/>
                <a:gd name="T1" fmla="*/ 10 h 47"/>
                <a:gd name="T2" fmla="*/ 87 w 132"/>
                <a:gd name="T3" fmla="*/ 42 h 47"/>
                <a:gd name="T4" fmla="*/ 47 w 132"/>
                <a:gd name="T5" fmla="*/ 24 h 47"/>
                <a:gd name="T6" fmla="*/ 13 w 132"/>
                <a:gd name="T7" fmla="*/ 24 h 47"/>
                <a:gd name="T8" fmla="*/ 6 w 132"/>
                <a:gd name="T9" fmla="*/ 19 h 47"/>
                <a:gd name="T10" fmla="*/ 0 w 132"/>
                <a:gd name="T11" fmla="*/ 26 h 47"/>
                <a:gd name="T12" fmla="*/ 6 w 132"/>
                <a:gd name="T13" fmla="*/ 32 h 47"/>
                <a:gd name="T14" fmla="*/ 13 w 132"/>
                <a:gd name="T15" fmla="*/ 28 h 47"/>
                <a:gd name="T16" fmla="*/ 46 w 132"/>
                <a:gd name="T17" fmla="*/ 28 h 47"/>
                <a:gd name="T18" fmla="*/ 88 w 132"/>
                <a:gd name="T19" fmla="*/ 47 h 47"/>
                <a:gd name="T20" fmla="*/ 123 w 132"/>
                <a:gd name="T21" fmla="*/ 12 h 47"/>
                <a:gd name="T22" fmla="*/ 126 w 132"/>
                <a:gd name="T23" fmla="*/ 13 h 47"/>
                <a:gd name="T24" fmla="*/ 132 w 132"/>
                <a:gd name="T25" fmla="*/ 6 h 47"/>
                <a:gd name="T26" fmla="*/ 126 w 132"/>
                <a:gd name="T27" fmla="*/ 0 h 47"/>
                <a:gd name="T28" fmla="*/ 119 w 132"/>
                <a:gd name="T29" fmla="*/ 6 h 47"/>
                <a:gd name="T30" fmla="*/ 120 w 132"/>
                <a:gd name="T31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47">
                  <a:moveTo>
                    <a:pt x="120" y="10"/>
                  </a:moveTo>
                  <a:cubicBezTo>
                    <a:pt x="87" y="42"/>
                    <a:pt x="87" y="42"/>
                    <a:pt x="87" y="42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1"/>
                    <a:pt x="9" y="19"/>
                    <a:pt x="6" y="19"/>
                  </a:cubicBezTo>
                  <a:cubicBezTo>
                    <a:pt x="3" y="19"/>
                    <a:pt x="0" y="22"/>
                    <a:pt x="0" y="26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9" y="32"/>
                    <a:pt x="12" y="30"/>
                    <a:pt x="13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24" y="13"/>
                    <a:pt x="125" y="13"/>
                    <a:pt x="126" y="13"/>
                  </a:cubicBezTo>
                  <a:cubicBezTo>
                    <a:pt x="129" y="13"/>
                    <a:pt x="132" y="10"/>
                    <a:pt x="132" y="6"/>
                  </a:cubicBezTo>
                  <a:cubicBezTo>
                    <a:pt x="132" y="3"/>
                    <a:pt x="129" y="0"/>
                    <a:pt x="126" y="0"/>
                  </a:cubicBezTo>
                  <a:cubicBezTo>
                    <a:pt x="122" y="0"/>
                    <a:pt x="119" y="3"/>
                    <a:pt x="119" y="6"/>
                  </a:cubicBezTo>
                  <a:cubicBezTo>
                    <a:pt x="119" y="7"/>
                    <a:pt x="119" y="9"/>
                    <a:pt x="12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52" name="Freeform 14"/>
            <p:cNvSpPr>
              <a:spLocks/>
            </p:cNvSpPr>
            <p:nvPr/>
          </p:nvSpPr>
          <p:spPr bwMode="auto">
            <a:xfrm>
              <a:off x="-831850" y="3724275"/>
              <a:ext cx="152400" cy="150813"/>
            </a:xfrm>
            <a:custGeom>
              <a:avLst/>
              <a:gdLst>
                <a:gd name="T0" fmla="*/ 33 w 40"/>
                <a:gd name="T1" fmla="*/ 40 h 40"/>
                <a:gd name="T2" fmla="*/ 40 w 40"/>
                <a:gd name="T3" fmla="*/ 33 h 40"/>
                <a:gd name="T4" fmla="*/ 33 w 40"/>
                <a:gd name="T5" fmla="*/ 26 h 40"/>
                <a:gd name="T6" fmla="*/ 31 w 40"/>
                <a:gd name="T7" fmla="*/ 27 h 40"/>
                <a:gd name="T8" fmla="*/ 12 w 40"/>
                <a:gd name="T9" fmla="*/ 10 h 40"/>
                <a:gd name="T10" fmla="*/ 13 w 40"/>
                <a:gd name="T11" fmla="*/ 7 h 40"/>
                <a:gd name="T12" fmla="*/ 6 w 40"/>
                <a:gd name="T13" fmla="*/ 0 h 40"/>
                <a:gd name="T14" fmla="*/ 0 w 40"/>
                <a:gd name="T15" fmla="*/ 7 h 40"/>
                <a:gd name="T16" fmla="*/ 6 w 40"/>
                <a:gd name="T17" fmla="*/ 14 h 40"/>
                <a:gd name="T18" fmla="*/ 10 w 40"/>
                <a:gd name="T19" fmla="*/ 13 h 40"/>
                <a:gd name="T20" fmla="*/ 28 w 40"/>
                <a:gd name="T21" fmla="*/ 29 h 40"/>
                <a:gd name="T22" fmla="*/ 27 w 40"/>
                <a:gd name="T23" fmla="*/ 33 h 40"/>
                <a:gd name="T24" fmla="*/ 33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33" y="40"/>
                  </a:moveTo>
                  <a:cubicBezTo>
                    <a:pt x="37" y="40"/>
                    <a:pt x="40" y="37"/>
                    <a:pt x="40" y="33"/>
                  </a:cubicBezTo>
                  <a:cubicBezTo>
                    <a:pt x="40" y="29"/>
                    <a:pt x="37" y="26"/>
                    <a:pt x="33" y="26"/>
                  </a:cubicBezTo>
                  <a:cubicBezTo>
                    <a:pt x="32" y="26"/>
                    <a:pt x="32" y="27"/>
                    <a:pt x="31" y="27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8" y="14"/>
                    <a:pt x="9" y="13"/>
                    <a:pt x="10" y="13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30"/>
                    <a:pt x="27" y="32"/>
                    <a:pt x="27" y="33"/>
                  </a:cubicBezTo>
                  <a:cubicBezTo>
                    <a:pt x="27" y="37"/>
                    <a:pt x="30" y="40"/>
                    <a:pt x="3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53" name="Freeform 15"/>
            <p:cNvSpPr>
              <a:spLocks/>
            </p:cNvSpPr>
            <p:nvPr/>
          </p:nvSpPr>
          <p:spPr bwMode="auto">
            <a:xfrm>
              <a:off x="-1095375" y="3751263"/>
              <a:ext cx="434975" cy="241300"/>
            </a:xfrm>
            <a:custGeom>
              <a:avLst/>
              <a:gdLst>
                <a:gd name="T0" fmla="*/ 6 w 115"/>
                <a:gd name="T1" fmla="*/ 14 h 64"/>
                <a:gd name="T2" fmla="*/ 13 w 115"/>
                <a:gd name="T3" fmla="*/ 9 h 64"/>
                <a:gd name="T4" fmla="*/ 51 w 115"/>
                <a:gd name="T5" fmla="*/ 9 h 64"/>
                <a:gd name="T6" fmla="*/ 102 w 115"/>
                <a:gd name="T7" fmla="*/ 54 h 64"/>
                <a:gd name="T8" fmla="*/ 101 w 115"/>
                <a:gd name="T9" fmla="*/ 57 h 64"/>
                <a:gd name="T10" fmla="*/ 108 w 115"/>
                <a:gd name="T11" fmla="*/ 64 h 64"/>
                <a:gd name="T12" fmla="*/ 115 w 115"/>
                <a:gd name="T13" fmla="*/ 57 h 64"/>
                <a:gd name="T14" fmla="*/ 108 w 115"/>
                <a:gd name="T15" fmla="*/ 50 h 64"/>
                <a:gd name="T16" fmla="*/ 104 w 115"/>
                <a:gd name="T17" fmla="*/ 51 h 64"/>
                <a:gd name="T18" fmla="*/ 52 w 115"/>
                <a:gd name="T19" fmla="*/ 5 h 64"/>
                <a:gd name="T20" fmla="*/ 13 w 115"/>
                <a:gd name="T21" fmla="*/ 5 h 64"/>
                <a:gd name="T22" fmla="*/ 6 w 115"/>
                <a:gd name="T23" fmla="*/ 0 h 64"/>
                <a:gd name="T24" fmla="*/ 0 w 115"/>
                <a:gd name="T25" fmla="*/ 7 h 64"/>
                <a:gd name="T26" fmla="*/ 6 w 115"/>
                <a:gd name="T27" fmla="*/ 1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64">
                  <a:moveTo>
                    <a:pt x="6" y="14"/>
                  </a:moveTo>
                  <a:cubicBezTo>
                    <a:pt x="9" y="14"/>
                    <a:pt x="12" y="12"/>
                    <a:pt x="1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1"/>
                    <a:pt x="104" y="64"/>
                    <a:pt x="108" y="64"/>
                  </a:cubicBezTo>
                  <a:cubicBezTo>
                    <a:pt x="112" y="64"/>
                    <a:pt x="115" y="61"/>
                    <a:pt x="115" y="57"/>
                  </a:cubicBezTo>
                  <a:cubicBezTo>
                    <a:pt x="115" y="53"/>
                    <a:pt x="112" y="50"/>
                    <a:pt x="108" y="50"/>
                  </a:cubicBezTo>
                  <a:cubicBezTo>
                    <a:pt x="107" y="50"/>
                    <a:pt x="105" y="51"/>
                    <a:pt x="104" y="51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54" name="Freeform 16"/>
            <p:cNvSpPr>
              <a:spLocks/>
            </p:cNvSpPr>
            <p:nvPr/>
          </p:nvSpPr>
          <p:spPr bwMode="auto">
            <a:xfrm>
              <a:off x="-1103313" y="3943350"/>
              <a:ext cx="347662" cy="68263"/>
            </a:xfrm>
            <a:custGeom>
              <a:avLst/>
              <a:gdLst>
                <a:gd name="T0" fmla="*/ 9 w 92"/>
                <a:gd name="T1" fmla="*/ 18 h 18"/>
                <a:gd name="T2" fmla="*/ 18 w 92"/>
                <a:gd name="T3" fmla="*/ 11 h 18"/>
                <a:gd name="T4" fmla="*/ 79 w 92"/>
                <a:gd name="T5" fmla="*/ 11 h 18"/>
                <a:gd name="T6" fmla="*/ 86 w 92"/>
                <a:gd name="T7" fmla="*/ 15 h 18"/>
                <a:gd name="T8" fmla="*/ 92 w 92"/>
                <a:gd name="T9" fmla="*/ 9 h 18"/>
                <a:gd name="T10" fmla="*/ 86 w 92"/>
                <a:gd name="T11" fmla="*/ 2 h 18"/>
                <a:gd name="T12" fmla="*/ 79 w 92"/>
                <a:gd name="T13" fmla="*/ 7 h 18"/>
                <a:gd name="T14" fmla="*/ 18 w 92"/>
                <a:gd name="T15" fmla="*/ 7 h 18"/>
                <a:gd name="T16" fmla="*/ 9 w 92"/>
                <a:gd name="T17" fmla="*/ 0 h 18"/>
                <a:gd name="T18" fmla="*/ 0 w 92"/>
                <a:gd name="T19" fmla="*/ 9 h 18"/>
                <a:gd name="T20" fmla="*/ 9 w 92"/>
                <a:gd name="T2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8">
                  <a:moveTo>
                    <a:pt x="9" y="18"/>
                  </a:moveTo>
                  <a:cubicBezTo>
                    <a:pt x="14" y="18"/>
                    <a:pt x="18" y="15"/>
                    <a:pt x="1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80" y="13"/>
                    <a:pt x="83" y="15"/>
                    <a:pt x="86" y="15"/>
                  </a:cubicBezTo>
                  <a:cubicBezTo>
                    <a:pt x="89" y="15"/>
                    <a:pt x="92" y="12"/>
                    <a:pt x="92" y="9"/>
                  </a:cubicBezTo>
                  <a:cubicBezTo>
                    <a:pt x="92" y="5"/>
                    <a:pt x="89" y="2"/>
                    <a:pt x="86" y="2"/>
                  </a:cubicBezTo>
                  <a:cubicBezTo>
                    <a:pt x="83" y="2"/>
                    <a:pt x="80" y="4"/>
                    <a:pt x="7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3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55" name="Oval 17"/>
            <p:cNvSpPr>
              <a:spLocks noChangeArrowheads="1"/>
            </p:cNvSpPr>
            <p:nvPr/>
          </p:nvSpPr>
          <p:spPr bwMode="auto">
            <a:xfrm>
              <a:off x="-1095375" y="4559300"/>
              <a:ext cx="49212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56" name="Freeform 18"/>
            <p:cNvSpPr>
              <a:spLocks/>
            </p:cNvSpPr>
            <p:nvPr/>
          </p:nvSpPr>
          <p:spPr bwMode="auto">
            <a:xfrm>
              <a:off x="-1092200" y="3860800"/>
              <a:ext cx="238125" cy="49213"/>
            </a:xfrm>
            <a:custGeom>
              <a:avLst/>
              <a:gdLst>
                <a:gd name="T0" fmla="*/ 50 w 63"/>
                <a:gd name="T1" fmla="*/ 4 h 13"/>
                <a:gd name="T2" fmla="*/ 13 w 63"/>
                <a:gd name="T3" fmla="*/ 4 h 13"/>
                <a:gd name="T4" fmla="*/ 6 w 63"/>
                <a:gd name="T5" fmla="*/ 0 h 13"/>
                <a:gd name="T6" fmla="*/ 0 w 63"/>
                <a:gd name="T7" fmla="*/ 6 h 13"/>
                <a:gd name="T8" fmla="*/ 6 w 63"/>
                <a:gd name="T9" fmla="*/ 13 h 13"/>
                <a:gd name="T10" fmla="*/ 13 w 63"/>
                <a:gd name="T11" fmla="*/ 8 h 13"/>
                <a:gd name="T12" fmla="*/ 50 w 63"/>
                <a:gd name="T13" fmla="*/ 8 h 13"/>
                <a:gd name="T14" fmla="*/ 56 w 63"/>
                <a:gd name="T15" fmla="*/ 13 h 13"/>
                <a:gd name="T16" fmla="*/ 63 w 63"/>
                <a:gd name="T17" fmla="*/ 6 h 13"/>
                <a:gd name="T18" fmla="*/ 56 w 63"/>
                <a:gd name="T19" fmla="*/ 0 h 13"/>
                <a:gd name="T20" fmla="*/ 50 w 63"/>
                <a:gd name="T2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13">
                  <a:moveTo>
                    <a:pt x="50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9" y="13"/>
                    <a:pt x="12" y="11"/>
                    <a:pt x="13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1" y="11"/>
                    <a:pt x="53" y="13"/>
                    <a:pt x="56" y="13"/>
                  </a:cubicBezTo>
                  <a:cubicBezTo>
                    <a:pt x="60" y="13"/>
                    <a:pt x="63" y="10"/>
                    <a:pt x="63" y="6"/>
                  </a:cubicBezTo>
                  <a:cubicBezTo>
                    <a:pt x="63" y="3"/>
                    <a:pt x="60" y="0"/>
                    <a:pt x="56" y="0"/>
                  </a:cubicBezTo>
                  <a:cubicBezTo>
                    <a:pt x="53" y="0"/>
                    <a:pt x="51" y="2"/>
                    <a:pt x="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57" name="Freeform 19"/>
            <p:cNvSpPr>
              <a:spLocks/>
            </p:cNvSpPr>
            <p:nvPr/>
          </p:nvSpPr>
          <p:spPr bwMode="auto">
            <a:xfrm>
              <a:off x="-1103313" y="4159250"/>
              <a:ext cx="649287" cy="222250"/>
            </a:xfrm>
            <a:custGeom>
              <a:avLst/>
              <a:gdLst>
                <a:gd name="T0" fmla="*/ 165 w 172"/>
                <a:gd name="T1" fmla="*/ 45 h 59"/>
                <a:gd name="T2" fmla="*/ 163 w 172"/>
                <a:gd name="T3" fmla="*/ 46 h 59"/>
                <a:gd name="T4" fmla="*/ 132 w 172"/>
                <a:gd name="T5" fmla="*/ 6 h 59"/>
                <a:gd name="T6" fmla="*/ 18 w 172"/>
                <a:gd name="T7" fmla="*/ 6 h 59"/>
                <a:gd name="T8" fmla="*/ 10 w 172"/>
                <a:gd name="T9" fmla="*/ 0 h 59"/>
                <a:gd name="T10" fmla="*/ 0 w 172"/>
                <a:gd name="T11" fmla="*/ 9 h 59"/>
                <a:gd name="T12" fmla="*/ 10 w 172"/>
                <a:gd name="T13" fmla="*/ 19 h 59"/>
                <a:gd name="T14" fmla="*/ 19 w 172"/>
                <a:gd name="T15" fmla="*/ 10 h 59"/>
                <a:gd name="T16" fmla="*/ 130 w 172"/>
                <a:gd name="T17" fmla="*/ 10 h 59"/>
                <a:gd name="T18" fmla="*/ 159 w 172"/>
                <a:gd name="T19" fmla="*/ 48 h 59"/>
                <a:gd name="T20" fmla="*/ 158 w 172"/>
                <a:gd name="T21" fmla="*/ 52 h 59"/>
                <a:gd name="T22" fmla="*/ 165 w 172"/>
                <a:gd name="T23" fmla="*/ 59 h 59"/>
                <a:gd name="T24" fmla="*/ 172 w 172"/>
                <a:gd name="T25" fmla="*/ 52 h 59"/>
                <a:gd name="T26" fmla="*/ 165 w 172"/>
                <a:gd name="T2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59">
                  <a:moveTo>
                    <a:pt x="165" y="45"/>
                  </a:moveTo>
                  <a:cubicBezTo>
                    <a:pt x="164" y="45"/>
                    <a:pt x="163" y="46"/>
                    <a:pt x="163" y="46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3"/>
                    <a:pt x="14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9"/>
                    <a:pt x="10" y="19"/>
                  </a:cubicBezTo>
                  <a:cubicBezTo>
                    <a:pt x="14" y="19"/>
                    <a:pt x="18" y="15"/>
                    <a:pt x="19" y="10"/>
                  </a:cubicBezTo>
                  <a:cubicBezTo>
                    <a:pt x="130" y="10"/>
                    <a:pt x="130" y="10"/>
                    <a:pt x="130" y="10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59" y="49"/>
                    <a:pt x="158" y="51"/>
                    <a:pt x="158" y="52"/>
                  </a:cubicBezTo>
                  <a:cubicBezTo>
                    <a:pt x="158" y="56"/>
                    <a:pt x="161" y="59"/>
                    <a:pt x="165" y="59"/>
                  </a:cubicBezTo>
                  <a:cubicBezTo>
                    <a:pt x="169" y="59"/>
                    <a:pt x="172" y="56"/>
                    <a:pt x="172" y="52"/>
                  </a:cubicBezTo>
                  <a:cubicBezTo>
                    <a:pt x="172" y="48"/>
                    <a:pt x="169" y="45"/>
                    <a:pt x="16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-1095375" y="3211513"/>
              <a:ext cx="180975" cy="93663"/>
            </a:xfrm>
            <a:custGeom>
              <a:avLst/>
              <a:gdLst>
                <a:gd name="T0" fmla="*/ 6 w 48"/>
                <a:gd name="T1" fmla="*/ 25 h 25"/>
                <a:gd name="T2" fmla="*/ 12 w 48"/>
                <a:gd name="T3" fmla="*/ 21 h 25"/>
                <a:gd name="T4" fmla="*/ 44 w 48"/>
                <a:gd name="T5" fmla="*/ 21 h 25"/>
                <a:gd name="T6" fmla="*/ 44 w 48"/>
                <a:gd name="T7" fmla="*/ 13 h 25"/>
                <a:gd name="T8" fmla="*/ 48 w 48"/>
                <a:gd name="T9" fmla="*/ 7 h 25"/>
                <a:gd name="T10" fmla="*/ 42 w 48"/>
                <a:gd name="T11" fmla="*/ 0 h 25"/>
                <a:gd name="T12" fmla="*/ 35 w 48"/>
                <a:gd name="T13" fmla="*/ 7 h 25"/>
                <a:gd name="T14" fmla="*/ 40 w 48"/>
                <a:gd name="T15" fmla="*/ 13 h 25"/>
                <a:gd name="T16" fmla="*/ 40 w 48"/>
                <a:gd name="T17" fmla="*/ 17 h 25"/>
                <a:gd name="T18" fmla="*/ 13 w 48"/>
                <a:gd name="T19" fmla="*/ 17 h 25"/>
                <a:gd name="T20" fmla="*/ 6 w 48"/>
                <a:gd name="T21" fmla="*/ 11 h 25"/>
                <a:gd name="T22" fmla="*/ 0 w 48"/>
                <a:gd name="T23" fmla="*/ 18 h 25"/>
                <a:gd name="T24" fmla="*/ 6 w 48"/>
                <a:gd name="T2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25">
                  <a:moveTo>
                    <a:pt x="6" y="25"/>
                  </a:moveTo>
                  <a:cubicBezTo>
                    <a:pt x="9" y="25"/>
                    <a:pt x="11" y="24"/>
                    <a:pt x="1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6" y="12"/>
                    <a:pt x="48" y="10"/>
                    <a:pt x="48" y="7"/>
                  </a:cubicBezTo>
                  <a:cubicBezTo>
                    <a:pt x="48" y="3"/>
                    <a:pt x="45" y="0"/>
                    <a:pt x="42" y="0"/>
                  </a:cubicBezTo>
                  <a:cubicBezTo>
                    <a:pt x="38" y="0"/>
                    <a:pt x="35" y="3"/>
                    <a:pt x="35" y="7"/>
                  </a:cubicBezTo>
                  <a:cubicBezTo>
                    <a:pt x="35" y="10"/>
                    <a:pt x="37" y="12"/>
                    <a:pt x="40" y="13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4"/>
                    <a:pt x="10" y="11"/>
                    <a:pt x="6" y="11"/>
                  </a:cubicBezTo>
                  <a:cubicBezTo>
                    <a:pt x="3" y="11"/>
                    <a:pt x="0" y="14"/>
                    <a:pt x="0" y="18"/>
                  </a:cubicBezTo>
                  <a:cubicBezTo>
                    <a:pt x="0" y="22"/>
                    <a:pt x="3" y="25"/>
                    <a:pt x="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-1103313" y="4264025"/>
              <a:ext cx="593725" cy="193675"/>
            </a:xfrm>
            <a:custGeom>
              <a:avLst/>
              <a:gdLst>
                <a:gd name="T0" fmla="*/ 151 w 157"/>
                <a:gd name="T1" fmla="*/ 37 h 51"/>
                <a:gd name="T2" fmla="*/ 148 w 157"/>
                <a:gd name="T3" fmla="*/ 38 h 51"/>
                <a:gd name="T4" fmla="*/ 124 w 157"/>
                <a:gd name="T5" fmla="*/ 6 h 51"/>
                <a:gd name="T6" fmla="*/ 18 w 157"/>
                <a:gd name="T7" fmla="*/ 7 h 51"/>
                <a:gd name="T8" fmla="*/ 9 w 157"/>
                <a:gd name="T9" fmla="*/ 0 h 51"/>
                <a:gd name="T10" fmla="*/ 0 w 157"/>
                <a:gd name="T11" fmla="*/ 9 h 51"/>
                <a:gd name="T12" fmla="*/ 9 w 157"/>
                <a:gd name="T13" fmla="*/ 18 h 51"/>
                <a:gd name="T14" fmla="*/ 18 w 157"/>
                <a:gd name="T15" fmla="*/ 11 h 51"/>
                <a:gd name="T16" fmla="*/ 122 w 157"/>
                <a:gd name="T17" fmla="*/ 10 h 51"/>
                <a:gd name="T18" fmla="*/ 145 w 157"/>
                <a:gd name="T19" fmla="*/ 40 h 51"/>
                <a:gd name="T20" fmla="*/ 144 w 157"/>
                <a:gd name="T21" fmla="*/ 44 h 51"/>
                <a:gd name="T22" fmla="*/ 151 w 157"/>
                <a:gd name="T23" fmla="*/ 51 h 51"/>
                <a:gd name="T24" fmla="*/ 157 w 157"/>
                <a:gd name="T25" fmla="*/ 44 h 51"/>
                <a:gd name="T26" fmla="*/ 151 w 157"/>
                <a:gd name="T27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51">
                  <a:moveTo>
                    <a:pt x="151" y="37"/>
                  </a:moveTo>
                  <a:cubicBezTo>
                    <a:pt x="150" y="37"/>
                    <a:pt x="149" y="38"/>
                    <a:pt x="148" y="38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3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14" y="18"/>
                    <a:pt x="17" y="15"/>
                    <a:pt x="18" y="11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4" y="41"/>
                    <a:pt x="144" y="43"/>
                    <a:pt x="144" y="44"/>
                  </a:cubicBezTo>
                  <a:cubicBezTo>
                    <a:pt x="144" y="48"/>
                    <a:pt x="147" y="51"/>
                    <a:pt x="151" y="51"/>
                  </a:cubicBezTo>
                  <a:cubicBezTo>
                    <a:pt x="154" y="51"/>
                    <a:pt x="157" y="48"/>
                    <a:pt x="157" y="44"/>
                  </a:cubicBezTo>
                  <a:cubicBezTo>
                    <a:pt x="157" y="40"/>
                    <a:pt x="154" y="37"/>
                    <a:pt x="15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60" name="Freeform 22"/>
            <p:cNvSpPr>
              <a:spLocks/>
            </p:cNvSpPr>
            <p:nvPr/>
          </p:nvSpPr>
          <p:spPr bwMode="auto">
            <a:xfrm>
              <a:off x="-971550" y="4378325"/>
              <a:ext cx="388937" cy="153988"/>
            </a:xfrm>
            <a:custGeom>
              <a:avLst/>
              <a:gdLst>
                <a:gd name="T0" fmla="*/ 96 w 103"/>
                <a:gd name="T1" fmla="*/ 27 h 41"/>
                <a:gd name="T2" fmla="*/ 94 w 103"/>
                <a:gd name="T3" fmla="*/ 28 h 41"/>
                <a:gd name="T4" fmla="*/ 79 w 103"/>
                <a:gd name="T5" fmla="*/ 5 h 41"/>
                <a:gd name="T6" fmla="*/ 13 w 103"/>
                <a:gd name="T7" fmla="*/ 5 h 41"/>
                <a:gd name="T8" fmla="*/ 6 w 103"/>
                <a:gd name="T9" fmla="*/ 0 h 41"/>
                <a:gd name="T10" fmla="*/ 0 w 103"/>
                <a:gd name="T11" fmla="*/ 7 h 41"/>
                <a:gd name="T12" fmla="*/ 6 w 103"/>
                <a:gd name="T13" fmla="*/ 14 h 41"/>
                <a:gd name="T14" fmla="*/ 13 w 103"/>
                <a:gd name="T15" fmla="*/ 9 h 41"/>
                <a:gd name="T16" fmla="*/ 77 w 103"/>
                <a:gd name="T17" fmla="*/ 9 h 41"/>
                <a:gd name="T18" fmla="*/ 91 w 103"/>
                <a:gd name="T19" fmla="*/ 30 h 41"/>
                <a:gd name="T20" fmla="*/ 89 w 103"/>
                <a:gd name="T21" fmla="*/ 34 h 41"/>
                <a:gd name="T22" fmla="*/ 96 w 103"/>
                <a:gd name="T23" fmla="*/ 41 h 41"/>
                <a:gd name="T24" fmla="*/ 103 w 103"/>
                <a:gd name="T25" fmla="*/ 34 h 41"/>
                <a:gd name="T26" fmla="*/ 96 w 103"/>
                <a:gd name="T2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41">
                  <a:moveTo>
                    <a:pt x="96" y="27"/>
                  </a:moveTo>
                  <a:cubicBezTo>
                    <a:pt x="95" y="27"/>
                    <a:pt x="95" y="27"/>
                    <a:pt x="94" y="28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9" y="14"/>
                    <a:pt x="12" y="12"/>
                    <a:pt x="13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0" y="31"/>
                    <a:pt x="89" y="32"/>
                    <a:pt x="89" y="34"/>
                  </a:cubicBezTo>
                  <a:cubicBezTo>
                    <a:pt x="89" y="38"/>
                    <a:pt x="92" y="41"/>
                    <a:pt x="96" y="41"/>
                  </a:cubicBezTo>
                  <a:cubicBezTo>
                    <a:pt x="100" y="41"/>
                    <a:pt x="103" y="38"/>
                    <a:pt x="103" y="34"/>
                  </a:cubicBezTo>
                  <a:cubicBezTo>
                    <a:pt x="103" y="30"/>
                    <a:pt x="100" y="27"/>
                    <a:pt x="9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61" name="Freeform 23"/>
            <p:cNvSpPr>
              <a:spLocks/>
            </p:cNvSpPr>
            <p:nvPr/>
          </p:nvSpPr>
          <p:spPr bwMode="auto">
            <a:xfrm>
              <a:off x="-892175" y="4505325"/>
              <a:ext cx="273050" cy="117475"/>
            </a:xfrm>
            <a:custGeom>
              <a:avLst/>
              <a:gdLst>
                <a:gd name="T0" fmla="*/ 59 w 72"/>
                <a:gd name="T1" fmla="*/ 25 h 31"/>
                <a:gd name="T2" fmla="*/ 65 w 72"/>
                <a:gd name="T3" fmla="*/ 31 h 31"/>
                <a:gd name="T4" fmla="*/ 72 w 72"/>
                <a:gd name="T5" fmla="*/ 25 h 31"/>
                <a:gd name="T6" fmla="*/ 65 w 72"/>
                <a:gd name="T7" fmla="*/ 18 h 31"/>
                <a:gd name="T8" fmla="*/ 65 w 72"/>
                <a:gd name="T9" fmla="*/ 18 h 31"/>
                <a:gd name="T10" fmla="*/ 57 w 72"/>
                <a:gd name="T11" fmla="*/ 4 h 31"/>
                <a:gd name="T12" fmla="*/ 13 w 72"/>
                <a:gd name="T13" fmla="*/ 4 h 31"/>
                <a:gd name="T14" fmla="*/ 7 w 72"/>
                <a:gd name="T15" fmla="*/ 0 h 31"/>
                <a:gd name="T16" fmla="*/ 0 w 72"/>
                <a:gd name="T17" fmla="*/ 7 h 31"/>
                <a:gd name="T18" fmla="*/ 7 w 72"/>
                <a:gd name="T19" fmla="*/ 13 h 31"/>
                <a:gd name="T20" fmla="*/ 13 w 72"/>
                <a:gd name="T21" fmla="*/ 8 h 31"/>
                <a:gd name="T22" fmla="*/ 54 w 72"/>
                <a:gd name="T23" fmla="*/ 8 h 31"/>
                <a:gd name="T24" fmla="*/ 61 w 72"/>
                <a:gd name="T25" fmla="*/ 20 h 31"/>
                <a:gd name="T26" fmla="*/ 59 w 72"/>
                <a:gd name="T2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31">
                  <a:moveTo>
                    <a:pt x="59" y="25"/>
                  </a:moveTo>
                  <a:cubicBezTo>
                    <a:pt x="59" y="28"/>
                    <a:pt x="62" y="31"/>
                    <a:pt x="65" y="31"/>
                  </a:cubicBezTo>
                  <a:cubicBezTo>
                    <a:pt x="69" y="31"/>
                    <a:pt x="72" y="28"/>
                    <a:pt x="72" y="25"/>
                  </a:cubicBezTo>
                  <a:cubicBezTo>
                    <a:pt x="72" y="21"/>
                    <a:pt x="69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1"/>
                    <a:pt x="13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0" y="21"/>
                    <a:pt x="59" y="23"/>
                    <a:pt x="5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62" name="Freeform 24"/>
            <p:cNvSpPr>
              <a:spLocks/>
            </p:cNvSpPr>
            <p:nvPr/>
          </p:nvSpPr>
          <p:spPr bwMode="auto">
            <a:xfrm>
              <a:off x="-1095375" y="3165475"/>
              <a:ext cx="701675" cy="939800"/>
            </a:xfrm>
            <a:custGeom>
              <a:avLst/>
              <a:gdLst>
                <a:gd name="T0" fmla="*/ 150 w 186"/>
                <a:gd name="T1" fmla="*/ 13 h 249"/>
                <a:gd name="T2" fmla="*/ 150 w 186"/>
                <a:gd name="T3" fmla="*/ 146 h 249"/>
                <a:gd name="T4" fmla="*/ 150 w 186"/>
                <a:gd name="T5" fmla="*/ 146 h 249"/>
                <a:gd name="T6" fmla="*/ 116 w 186"/>
                <a:gd name="T7" fmla="*/ 146 h 249"/>
                <a:gd name="T8" fmla="*/ 110 w 186"/>
                <a:gd name="T9" fmla="*/ 142 h 249"/>
                <a:gd name="T10" fmla="*/ 103 w 186"/>
                <a:gd name="T11" fmla="*/ 148 h 249"/>
                <a:gd name="T12" fmla="*/ 110 w 186"/>
                <a:gd name="T13" fmla="*/ 155 h 249"/>
                <a:gd name="T14" fmla="*/ 116 w 186"/>
                <a:gd name="T15" fmla="*/ 150 h 249"/>
                <a:gd name="T16" fmla="*/ 146 w 186"/>
                <a:gd name="T17" fmla="*/ 150 h 249"/>
                <a:gd name="T18" fmla="*/ 120 w 186"/>
                <a:gd name="T19" fmla="*/ 177 h 249"/>
                <a:gd name="T20" fmla="*/ 120 w 186"/>
                <a:gd name="T21" fmla="*/ 220 h 249"/>
                <a:gd name="T22" fmla="*/ 96 w 186"/>
                <a:gd name="T23" fmla="*/ 241 h 249"/>
                <a:gd name="T24" fmla="*/ 13 w 186"/>
                <a:gd name="T25" fmla="*/ 241 h 249"/>
                <a:gd name="T26" fmla="*/ 6 w 186"/>
                <a:gd name="T27" fmla="*/ 236 h 249"/>
                <a:gd name="T28" fmla="*/ 0 w 186"/>
                <a:gd name="T29" fmla="*/ 242 h 249"/>
                <a:gd name="T30" fmla="*/ 6 w 186"/>
                <a:gd name="T31" fmla="*/ 249 h 249"/>
                <a:gd name="T32" fmla="*/ 12 w 186"/>
                <a:gd name="T33" fmla="*/ 245 h 249"/>
                <a:gd name="T34" fmla="*/ 98 w 186"/>
                <a:gd name="T35" fmla="*/ 245 h 249"/>
                <a:gd name="T36" fmla="*/ 124 w 186"/>
                <a:gd name="T37" fmla="*/ 222 h 249"/>
                <a:gd name="T38" fmla="*/ 124 w 186"/>
                <a:gd name="T39" fmla="*/ 178 h 249"/>
                <a:gd name="T40" fmla="*/ 151 w 186"/>
                <a:gd name="T41" fmla="*/ 150 h 249"/>
                <a:gd name="T42" fmla="*/ 186 w 186"/>
                <a:gd name="T43" fmla="*/ 150 h 249"/>
                <a:gd name="T44" fmla="*/ 186 w 186"/>
                <a:gd name="T45" fmla="*/ 146 h 249"/>
                <a:gd name="T46" fmla="*/ 154 w 186"/>
                <a:gd name="T47" fmla="*/ 146 h 249"/>
                <a:gd name="T48" fmla="*/ 154 w 186"/>
                <a:gd name="T49" fmla="*/ 13 h 249"/>
                <a:gd name="T50" fmla="*/ 159 w 186"/>
                <a:gd name="T51" fmla="*/ 7 h 249"/>
                <a:gd name="T52" fmla="*/ 152 w 186"/>
                <a:gd name="T53" fmla="*/ 0 h 249"/>
                <a:gd name="T54" fmla="*/ 145 w 186"/>
                <a:gd name="T55" fmla="*/ 7 h 249"/>
                <a:gd name="T56" fmla="*/ 150 w 186"/>
                <a:gd name="T57" fmla="*/ 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6" h="249">
                  <a:moveTo>
                    <a:pt x="150" y="13"/>
                  </a:moveTo>
                  <a:cubicBezTo>
                    <a:pt x="150" y="146"/>
                    <a:pt x="150" y="146"/>
                    <a:pt x="150" y="146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16" y="144"/>
                    <a:pt x="113" y="142"/>
                    <a:pt x="110" y="142"/>
                  </a:cubicBezTo>
                  <a:cubicBezTo>
                    <a:pt x="106" y="142"/>
                    <a:pt x="103" y="145"/>
                    <a:pt x="103" y="148"/>
                  </a:cubicBezTo>
                  <a:cubicBezTo>
                    <a:pt x="103" y="152"/>
                    <a:pt x="106" y="155"/>
                    <a:pt x="110" y="155"/>
                  </a:cubicBezTo>
                  <a:cubicBezTo>
                    <a:pt x="113" y="155"/>
                    <a:pt x="116" y="153"/>
                    <a:pt x="116" y="150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20" y="177"/>
                    <a:pt x="120" y="177"/>
                    <a:pt x="120" y="177"/>
                  </a:cubicBezTo>
                  <a:cubicBezTo>
                    <a:pt x="120" y="220"/>
                    <a:pt x="120" y="220"/>
                    <a:pt x="120" y="220"/>
                  </a:cubicBezTo>
                  <a:cubicBezTo>
                    <a:pt x="96" y="241"/>
                    <a:pt x="96" y="241"/>
                    <a:pt x="96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2" y="238"/>
                    <a:pt x="10" y="236"/>
                    <a:pt x="6" y="236"/>
                  </a:cubicBezTo>
                  <a:cubicBezTo>
                    <a:pt x="3" y="236"/>
                    <a:pt x="0" y="239"/>
                    <a:pt x="0" y="242"/>
                  </a:cubicBezTo>
                  <a:cubicBezTo>
                    <a:pt x="0" y="246"/>
                    <a:pt x="3" y="249"/>
                    <a:pt x="6" y="249"/>
                  </a:cubicBezTo>
                  <a:cubicBezTo>
                    <a:pt x="9" y="249"/>
                    <a:pt x="11" y="247"/>
                    <a:pt x="12" y="245"/>
                  </a:cubicBezTo>
                  <a:cubicBezTo>
                    <a:pt x="98" y="245"/>
                    <a:pt x="98" y="245"/>
                    <a:pt x="98" y="245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86" y="150"/>
                    <a:pt x="186" y="150"/>
                    <a:pt x="186" y="150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57" y="13"/>
                    <a:pt x="159" y="10"/>
                    <a:pt x="159" y="7"/>
                  </a:cubicBezTo>
                  <a:cubicBezTo>
                    <a:pt x="159" y="3"/>
                    <a:pt x="156" y="0"/>
                    <a:pt x="152" y="0"/>
                  </a:cubicBezTo>
                  <a:cubicBezTo>
                    <a:pt x="148" y="0"/>
                    <a:pt x="145" y="3"/>
                    <a:pt x="145" y="7"/>
                  </a:cubicBezTo>
                  <a:cubicBezTo>
                    <a:pt x="145" y="10"/>
                    <a:pt x="147" y="13"/>
                    <a:pt x="15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63" name="Freeform 25"/>
            <p:cNvSpPr>
              <a:spLocks/>
            </p:cNvSpPr>
            <p:nvPr/>
          </p:nvSpPr>
          <p:spPr bwMode="auto">
            <a:xfrm>
              <a:off x="-495300" y="3951288"/>
              <a:ext cx="150812" cy="49213"/>
            </a:xfrm>
            <a:custGeom>
              <a:avLst/>
              <a:gdLst>
                <a:gd name="T0" fmla="*/ 13 w 40"/>
                <a:gd name="T1" fmla="*/ 5 h 13"/>
                <a:gd name="T2" fmla="*/ 7 w 40"/>
                <a:gd name="T3" fmla="*/ 0 h 13"/>
                <a:gd name="T4" fmla="*/ 0 w 40"/>
                <a:gd name="T5" fmla="*/ 7 h 13"/>
                <a:gd name="T6" fmla="*/ 7 w 40"/>
                <a:gd name="T7" fmla="*/ 13 h 13"/>
                <a:gd name="T8" fmla="*/ 13 w 40"/>
                <a:gd name="T9" fmla="*/ 9 h 13"/>
                <a:gd name="T10" fmla="*/ 40 w 40"/>
                <a:gd name="T11" fmla="*/ 9 h 13"/>
                <a:gd name="T12" fmla="*/ 40 w 40"/>
                <a:gd name="T13" fmla="*/ 5 h 13"/>
                <a:gd name="T14" fmla="*/ 13 w 40"/>
                <a:gd name="T15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3">
                  <a:moveTo>
                    <a:pt x="13" y="5"/>
                  </a:moveTo>
                  <a:cubicBezTo>
                    <a:pt x="12" y="2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1"/>
                    <a:pt x="13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5"/>
                    <a:pt x="40" y="5"/>
                    <a:pt x="40" y="5"/>
                  </a:cubicBez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64" name="Freeform 26"/>
            <p:cNvSpPr>
              <a:spLocks/>
            </p:cNvSpPr>
            <p:nvPr/>
          </p:nvSpPr>
          <p:spPr bwMode="auto">
            <a:xfrm>
              <a:off x="-495300" y="3863975"/>
              <a:ext cx="139700" cy="49213"/>
            </a:xfrm>
            <a:custGeom>
              <a:avLst/>
              <a:gdLst>
                <a:gd name="T0" fmla="*/ 7 w 37"/>
                <a:gd name="T1" fmla="*/ 0 h 13"/>
                <a:gd name="T2" fmla="*/ 0 w 37"/>
                <a:gd name="T3" fmla="*/ 7 h 13"/>
                <a:gd name="T4" fmla="*/ 7 w 37"/>
                <a:gd name="T5" fmla="*/ 13 h 13"/>
                <a:gd name="T6" fmla="*/ 13 w 37"/>
                <a:gd name="T7" fmla="*/ 9 h 13"/>
                <a:gd name="T8" fmla="*/ 37 w 37"/>
                <a:gd name="T9" fmla="*/ 9 h 13"/>
                <a:gd name="T10" fmla="*/ 37 w 37"/>
                <a:gd name="T11" fmla="*/ 5 h 13"/>
                <a:gd name="T12" fmla="*/ 13 w 37"/>
                <a:gd name="T13" fmla="*/ 5 h 13"/>
                <a:gd name="T14" fmla="*/ 7 w 37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3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2"/>
                    <a:pt x="13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65" name="Freeform 27"/>
            <p:cNvSpPr>
              <a:spLocks/>
            </p:cNvSpPr>
            <p:nvPr/>
          </p:nvSpPr>
          <p:spPr bwMode="auto">
            <a:xfrm>
              <a:off x="-1095375" y="4370388"/>
              <a:ext cx="512762" cy="449263"/>
            </a:xfrm>
            <a:custGeom>
              <a:avLst/>
              <a:gdLst>
                <a:gd name="T0" fmla="*/ 129 w 136"/>
                <a:gd name="T1" fmla="*/ 106 h 119"/>
                <a:gd name="T2" fmla="*/ 126 w 136"/>
                <a:gd name="T3" fmla="*/ 107 h 119"/>
                <a:gd name="T4" fmla="*/ 96 w 136"/>
                <a:gd name="T5" fmla="*/ 75 h 119"/>
                <a:gd name="T6" fmla="*/ 97 w 136"/>
                <a:gd name="T7" fmla="*/ 73 h 119"/>
                <a:gd name="T8" fmla="*/ 90 w 136"/>
                <a:gd name="T9" fmla="*/ 66 h 119"/>
                <a:gd name="T10" fmla="*/ 85 w 136"/>
                <a:gd name="T11" fmla="*/ 70 h 119"/>
                <a:gd name="T12" fmla="*/ 58 w 136"/>
                <a:gd name="T13" fmla="*/ 70 h 119"/>
                <a:gd name="T14" fmla="*/ 12 w 136"/>
                <a:gd name="T15" fmla="*/ 11 h 119"/>
                <a:gd name="T16" fmla="*/ 13 w 136"/>
                <a:gd name="T17" fmla="*/ 7 h 119"/>
                <a:gd name="T18" fmla="*/ 6 w 136"/>
                <a:gd name="T19" fmla="*/ 0 h 119"/>
                <a:gd name="T20" fmla="*/ 0 w 136"/>
                <a:gd name="T21" fmla="*/ 7 h 119"/>
                <a:gd name="T22" fmla="*/ 6 w 136"/>
                <a:gd name="T23" fmla="*/ 13 h 119"/>
                <a:gd name="T24" fmla="*/ 9 w 136"/>
                <a:gd name="T25" fmla="*/ 13 h 119"/>
                <a:gd name="T26" fmla="*/ 57 w 136"/>
                <a:gd name="T27" fmla="*/ 74 h 119"/>
                <a:gd name="T28" fmla="*/ 84 w 136"/>
                <a:gd name="T29" fmla="*/ 74 h 119"/>
                <a:gd name="T30" fmla="*/ 90 w 136"/>
                <a:gd name="T31" fmla="*/ 79 h 119"/>
                <a:gd name="T32" fmla="*/ 94 w 136"/>
                <a:gd name="T33" fmla="*/ 78 h 119"/>
                <a:gd name="T34" fmla="*/ 123 w 136"/>
                <a:gd name="T35" fmla="*/ 110 h 119"/>
                <a:gd name="T36" fmla="*/ 123 w 136"/>
                <a:gd name="T37" fmla="*/ 113 h 119"/>
                <a:gd name="T38" fmla="*/ 129 w 136"/>
                <a:gd name="T39" fmla="*/ 119 h 119"/>
                <a:gd name="T40" fmla="*/ 136 w 136"/>
                <a:gd name="T41" fmla="*/ 113 h 119"/>
                <a:gd name="T42" fmla="*/ 129 w 136"/>
                <a:gd name="T43" fmla="*/ 10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19">
                  <a:moveTo>
                    <a:pt x="129" y="106"/>
                  </a:moveTo>
                  <a:cubicBezTo>
                    <a:pt x="128" y="106"/>
                    <a:pt x="127" y="106"/>
                    <a:pt x="126" y="107"/>
                  </a:cubicBezTo>
                  <a:cubicBezTo>
                    <a:pt x="96" y="75"/>
                    <a:pt x="96" y="75"/>
                    <a:pt x="96" y="75"/>
                  </a:cubicBezTo>
                  <a:cubicBezTo>
                    <a:pt x="97" y="75"/>
                    <a:pt x="97" y="74"/>
                    <a:pt x="97" y="73"/>
                  </a:cubicBezTo>
                  <a:cubicBezTo>
                    <a:pt x="97" y="69"/>
                    <a:pt x="94" y="66"/>
                    <a:pt x="90" y="66"/>
                  </a:cubicBezTo>
                  <a:cubicBezTo>
                    <a:pt x="88" y="66"/>
                    <a:pt x="86" y="67"/>
                    <a:pt x="85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7"/>
                    <a:pt x="87" y="79"/>
                    <a:pt x="90" y="79"/>
                  </a:cubicBezTo>
                  <a:cubicBezTo>
                    <a:pt x="92" y="79"/>
                    <a:pt x="93" y="79"/>
                    <a:pt x="94" y="78"/>
                  </a:cubicBezTo>
                  <a:cubicBezTo>
                    <a:pt x="123" y="110"/>
                    <a:pt x="123" y="110"/>
                    <a:pt x="123" y="110"/>
                  </a:cubicBezTo>
                  <a:cubicBezTo>
                    <a:pt x="123" y="111"/>
                    <a:pt x="123" y="112"/>
                    <a:pt x="123" y="113"/>
                  </a:cubicBezTo>
                  <a:cubicBezTo>
                    <a:pt x="123" y="116"/>
                    <a:pt x="126" y="119"/>
                    <a:pt x="129" y="119"/>
                  </a:cubicBezTo>
                  <a:cubicBezTo>
                    <a:pt x="133" y="119"/>
                    <a:pt x="136" y="116"/>
                    <a:pt x="136" y="113"/>
                  </a:cubicBezTo>
                  <a:cubicBezTo>
                    <a:pt x="136" y="109"/>
                    <a:pt x="133" y="106"/>
                    <a:pt x="129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66" name="Freeform 28"/>
            <p:cNvSpPr>
              <a:spLocks/>
            </p:cNvSpPr>
            <p:nvPr/>
          </p:nvSpPr>
          <p:spPr bwMode="auto">
            <a:xfrm>
              <a:off x="-490538" y="3444875"/>
              <a:ext cx="96837" cy="200025"/>
            </a:xfrm>
            <a:custGeom>
              <a:avLst/>
              <a:gdLst>
                <a:gd name="T0" fmla="*/ 5 w 26"/>
                <a:gd name="T1" fmla="*/ 14 h 53"/>
                <a:gd name="T2" fmla="*/ 5 w 26"/>
                <a:gd name="T3" fmla="*/ 53 h 53"/>
                <a:gd name="T4" fmla="*/ 26 w 26"/>
                <a:gd name="T5" fmla="*/ 53 h 53"/>
                <a:gd name="T6" fmla="*/ 26 w 26"/>
                <a:gd name="T7" fmla="*/ 49 h 53"/>
                <a:gd name="T8" fmla="*/ 9 w 26"/>
                <a:gd name="T9" fmla="*/ 49 h 53"/>
                <a:gd name="T10" fmla="*/ 9 w 26"/>
                <a:gd name="T11" fmla="*/ 14 h 53"/>
                <a:gd name="T12" fmla="*/ 14 w 26"/>
                <a:gd name="T13" fmla="*/ 7 h 53"/>
                <a:gd name="T14" fmla="*/ 7 w 26"/>
                <a:gd name="T15" fmla="*/ 0 h 53"/>
                <a:gd name="T16" fmla="*/ 0 w 26"/>
                <a:gd name="T17" fmla="*/ 7 h 53"/>
                <a:gd name="T18" fmla="*/ 5 w 26"/>
                <a:gd name="T19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3">
                  <a:moveTo>
                    <a:pt x="5" y="14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2" y="13"/>
                    <a:pt x="14" y="10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2" y="13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67" name="Freeform 29"/>
            <p:cNvSpPr>
              <a:spLocks/>
            </p:cNvSpPr>
            <p:nvPr/>
          </p:nvSpPr>
          <p:spPr bwMode="auto">
            <a:xfrm>
              <a:off x="-865188" y="3305175"/>
              <a:ext cx="227012" cy="155575"/>
            </a:xfrm>
            <a:custGeom>
              <a:avLst/>
              <a:gdLst>
                <a:gd name="T0" fmla="*/ 22 w 60"/>
                <a:gd name="T1" fmla="*/ 37 h 41"/>
                <a:gd name="T2" fmla="*/ 13 w 60"/>
                <a:gd name="T3" fmla="*/ 32 h 41"/>
                <a:gd name="T4" fmla="*/ 13 w 60"/>
                <a:gd name="T5" fmla="*/ 31 h 41"/>
                <a:gd name="T6" fmla="*/ 6 w 60"/>
                <a:gd name="T7" fmla="*/ 24 h 41"/>
                <a:gd name="T8" fmla="*/ 0 w 60"/>
                <a:gd name="T9" fmla="*/ 31 h 41"/>
                <a:gd name="T10" fmla="*/ 6 w 60"/>
                <a:gd name="T11" fmla="*/ 37 h 41"/>
                <a:gd name="T12" fmla="*/ 11 w 60"/>
                <a:gd name="T13" fmla="*/ 35 h 41"/>
                <a:gd name="T14" fmla="*/ 22 w 60"/>
                <a:gd name="T15" fmla="*/ 41 h 41"/>
                <a:gd name="T16" fmla="*/ 51 w 60"/>
                <a:gd name="T17" fmla="*/ 13 h 41"/>
                <a:gd name="T18" fmla="*/ 54 w 60"/>
                <a:gd name="T19" fmla="*/ 14 h 41"/>
                <a:gd name="T20" fmla="*/ 60 w 60"/>
                <a:gd name="T21" fmla="*/ 7 h 41"/>
                <a:gd name="T22" fmla="*/ 54 w 60"/>
                <a:gd name="T23" fmla="*/ 0 h 41"/>
                <a:gd name="T24" fmla="*/ 47 w 60"/>
                <a:gd name="T25" fmla="*/ 7 h 41"/>
                <a:gd name="T26" fmla="*/ 48 w 60"/>
                <a:gd name="T27" fmla="*/ 11 h 41"/>
                <a:gd name="T28" fmla="*/ 22 w 60"/>
                <a:gd name="T29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41">
                  <a:moveTo>
                    <a:pt x="22" y="37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1"/>
                    <a:pt x="13" y="31"/>
                  </a:cubicBezTo>
                  <a:cubicBezTo>
                    <a:pt x="13" y="27"/>
                    <a:pt x="10" y="24"/>
                    <a:pt x="6" y="24"/>
                  </a:cubicBezTo>
                  <a:cubicBezTo>
                    <a:pt x="3" y="24"/>
                    <a:pt x="0" y="27"/>
                    <a:pt x="0" y="31"/>
                  </a:cubicBezTo>
                  <a:cubicBezTo>
                    <a:pt x="0" y="34"/>
                    <a:pt x="3" y="37"/>
                    <a:pt x="6" y="37"/>
                  </a:cubicBezTo>
                  <a:cubicBezTo>
                    <a:pt x="8" y="37"/>
                    <a:pt x="10" y="37"/>
                    <a:pt x="11" y="35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2" y="14"/>
                    <a:pt x="53" y="14"/>
                    <a:pt x="54" y="14"/>
                  </a:cubicBezTo>
                  <a:cubicBezTo>
                    <a:pt x="57" y="14"/>
                    <a:pt x="60" y="11"/>
                    <a:pt x="60" y="7"/>
                  </a:cubicBezTo>
                  <a:cubicBezTo>
                    <a:pt x="60" y="3"/>
                    <a:pt x="57" y="0"/>
                    <a:pt x="54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47" y="8"/>
                    <a:pt x="47" y="10"/>
                    <a:pt x="48" y="11"/>
                  </a:cubicBez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68" name="Freeform 30"/>
            <p:cNvSpPr>
              <a:spLocks/>
            </p:cNvSpPr>
            <p:nvPr/>
          </p:nvSpPr>
          <p:spPr bwMode="auto">
            <a:xfrm>
              <a:off x="-1092200" y="3551238"/>
              <a:ext cx="265112" cy="85725"/>
            </a:xfrm>
            <a:custGeom>
              <a:avLst/>
              <a:gdLst>
                <a:gd name="T0" fmla="*/ 63 w 70"/>
                <a:gd name="T1" fmla="*/ 23 h 23"/>
                <a:gd name="T2" fmla="*/ 70 w 70"/>
                <a:gd name="T3" fmla="*/ 16 h 23"/>
                <a:gd name="T4" fmla="*/ 63 w 70"/>
                <a:gd name="T5" fmla="*/ 10 h 23"/>
                <a:gd name="T6" fmla="*/ 58 w 70"/>
                <a:gd name="T7" fmla="*/ 12 h 23"/>
                <a:gd name="T8" fmla="*/ 42 w 70"/>
                <a:gd name="T9" fmla="*/ 5 h 23"/>
                <a:gd name="T10" fmla="*/ 13 w 70"/>
                <a:gd name="T11" fmla="*/ 4 h 23"/>
                <a:gd name="T12" fmla="*/ 6 w 70"/>
                <a:gd name="T13" fmla="*/ 0 h 23"/>
                <a:gd name="T14" fmla="*/ 0 w 70"/>
                <a:gd name="T15" fmla="*/ 6 h 23"/>
                <a:gd name="T16" fmla="*/ 6 w 70"/>
                <a:gd name="T17" fmla="*/ 13 h 23"/>
                <a:gd name="T18" fmla="*/ 13 w 70"/>
                <a:gd name="T19" fmla="*/ 8 h 23"/>
                <a:gd name="T20" fmla="*/ 40 w 70"/>
                <a:gd name="T21" fmla="*/ 8 h 23"/>
                <a:gd name="T22" fmla="*/ 57 w 70"/>
                <a:gd name="T23" fmla="*/ 16 h 23"/>
                <a:gd name="T24" fmla="*/ 56 w 70"/>
                <a:gd name="T25" fmla="*/ 16 h 23"/>
                <a:gd name="T26" fmla="*/ 63 w 70"/>
                <a:gd name="T2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23">
                  <a:moveTo>
                    <a:pt x="63" y="23"/>
                  </a:moveTo>
                  <a:cubicBezTo>
                    <a:pt x="67" y="23"/>
                    <a:pt x="70" y="20"/>
                    <a:pt x="70" y="16"/>
                  </a:cubicBezTo>
                  <a:cubicBezTo>
                    <a:pt x="70" y="13"/>
                    <a:pt x="67" y="10"/>
                    <a:pt x="63" y="10"/>
                  </a:cubicBezTo>
                  <a:cubicBezTo>
                    <a:pt x="61" y="10"/>
                    <a:pt x="59" y="11"/>
                    <a:pt x="58" y="12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9" y="13"/>
                    <a:pt x="12" y="11"/>
                    <a:pt x="13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6" y="16"/>
                    <a:pt x="56" y="16"/>
                  </a:cubicBezTo>
                  <a:cubicBezTo>
                    <a:pt x="56" y="20"/>
                    <a:pt x="59" y="23"/>
                    <a:pt x="6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69" name="Oval 31"/>
            <p:cNvSpPr>
              <a:spLocks noChangeArrowheads="1"/>
            </p:cNvSpPr>
            <p:nvPr/>
          </p:nvSpPr>
          <p:spPr bwMode="auto">
            <a:xfrm>
              <a:off x="-479425" y="4244975"/>
              <a:ext cx="49212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70" name="Freeform 32"/>
            <p:cNvSpPr>
              <a:spLocks/>
            </p:cNvSpPr>
            <p:nvPr/>
          </p:nvSpPr>
          <p:spPr bwMode="auto">
            <a:xfrm>
              <a:off x="-936625" y="4710113"/>
              <a:ext cx="153987" cy="93663"/>
            </a:xfrm>
            <a:custGeom>
              <a:avLst/>
              <a:gdLst>
                <a:gd name="T0" fmla="*/ 34 w 41"/>
                <a:gd name="T1" fmla="*/ 0 h 25"/>
                <a:gd name="T2" fmla="*/ 29 w 41"/>
                <a:gd name="T3" fmla="*/ 3 h 25"/>
                <a:gd name="T4" fmla="*/ 4 w 41"/>
                <a:gd name="T5" fmla="*/ 2 h 25"/>
                <a:gd name="T6" fmla="*/ 4 w 41"/>
                <a:gd name="T7" fmla="*/ 12 h 25"/>
                <a:gd name="T8" fmla="*/ 0 w 41"/>
                <a:gd name="T9" fmla="*/ 18 h 25"/>
                <a:gd name="T10" fmla="*/ 6 w 41"/>
                <a:gd name="T11" fmla="*/ 25 h 25"/>
                <a:gd name="T12" fmla="*/ 13 w 41"/>
                <a:gd name="T13" fmla="*/ 18 h 25"/>
                <a:gd name="T14" fmla="*/ 8 w 41"/>
                <a:gd name="T15" fmla="*/ 12 h 25"/>
                <a:gd name="T16" fmla="*/ 8 w 41"/>
                <a:gd name="T17" fmla="*/ 6 h 25"/>
                <a:gd name="T18" fmla="*/ 27 w 41"/>
                <a:gd name="T19" fmla="*/ 7 h 25"/>
                <a:gd name="T20" fmla="*/ 27 w 41"/>
                <a:gd name="T21" fmla="*/ 7 h 25"/>
                <a:gd name="T22" fmla="*/ 34 w 41"/>
                <a:gd name="T23" fmla="*/ 14 h 25"/>
                <a:gd name="T24" fmla="*/ 41 w 41"/>
                <a:gd name="T25" fmla="*/ 7 h 25"/>
                <a:gd name="T26" fmla="*/ 34 w 41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25">
                  <a:moveTo>
                    <a:pt x="34" y="0"/>
                  </a:moveTo>
                  <a:cubicBezTo>
                    <a:pt x="32" y="0"/>
                    <a:pt x="30" y="1"/>
                    <a:pt x="29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0" y="15"/>
                    <a:pt x="0" y="18"/>
                  </a:cubicBezTo>
                  <a:cubicBezTo>
                    <a:pt x="0" y="22"/>
                    <a:pt x="3" y="25"/>
                    <a:pt x="6" y="25"/>
                  </a:cubicBezTo>
                  <a:cubicBezTo>
                    <a:pt x="10" y="25"/>
                    <a:pt x="13" y="22"/>
                    <a:pt x="13" y="18"/>
                  </a:cubicBezTo>
                  <a:cubicBezTo>
                    <a:pt x="13" y="15"/>
                    <a:pt x="11" y="13"/>
                    <a:pt x="8" y="1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11"/>
                    <a:pt x="30" y="14"/>
                    <a:pt x="34" y="14"/>
                  </a:cubicBezTo>
                  <a:cubicBezTo>
                    <a:pt x="38" y="14"/>
                    <a:pt x="41" y="11"/>
                    <a:pt x="41" y="7"/>
                  </a:cubicBezTo>
                  <a:cubicBezTo>
                    <a:pt x="41" y="3"/>
                    <a:pt x="38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71" name="Oval 33"/>
            <p:cNvSpPr>
              <a:spLocks noChangeArrowheads="1"/>
            </p:cNvSpPr>
            <p:nvPr/>
          </p:nvSpPr>
          <p:spPr bwMode="auto">
            <a:xfrm>
              <a:off x="-1095375" y="4649788"/>
              <a:ext cx="49212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72" name="Freeform 34"/>
            <p:cNvSpPr>
              <a:spLocks/>
            </p:cNvSpPr>
            <p:nvPr/>
          </p:nvSpPr>
          <p:spPr bwMode="auto">
            <a:xfrm>
              <a:off x="-555625" y="3773488"/>
              <a:ext cx="188912" cy="438150"/>
            </a:xfrm>
            <a:custGeom>
              <a:avLst/>
              <a:gdLst>
                <a:gd name="T0" fmla="*/ 21 w 50"/>
                <a:gd name="T1" fmla="*/ 103 h 116"/>
                <a:gd name="T2" fmla="*/ 17 w 50"/>
                <a:gd name="T3" fmla="*/ 108 h 116"/>
                <a:gd name="T4" fmla="*/ 4 w 50"/>
                <a:gd name="T5" fmla="*/ 108 h 116"/>
                <a:gd name="T6" fmla="*/ 4 w 50"/>
                <a:gd name="T7" fmla="*/ 9 h 116"/>
                <a:gd name="T8" fmla="*/ 32 w 50"/>
                <a:gd name="T9" fmla="*/ 9 h 116"/>
                <a:gd name="T10" fmla="*/ 39 w 50"/>
                <a:gd name="T11" fmla="*/ 13 h 116"/>
                <a:gd name="T12" fmla="*/ 45 w 50"/>
                <a:gd name="T13" fmla="*/ 7 h 116"/>
                <a:gd name="T14" fmla="*/ 39 w 50"/>
                <a:gd name="T15" fmla="*/ 0 h 116"/>
                <a:gd name="T16" fmla="*/ 32 w 50"/>
                <a:gd name="T17" fmla="*/ 5 h 116"/>
                <a:gd name="T18" fmla="*/ 0 w 50"/>
                <a:gd name="T19" fmla="*/ 5 h 116"/>
                <a:gd name="T20" fmla="*/ 0 w 50"/>
                <a:gd name="T21" fmla="*/ 112 h 116"/>
                <a:gd name="T22" fmla="*/ 18 w 50"/>
                <a:gd name="T23" fmla="*/ 112 h 116"/>
                <a:gd name="T24" fmla="*/ 24 w 50"/>
                <a:gd name="T25" fmla="*/ 116 h 116"/>
                <a:gd name="T26" fmla="*/ 31 w 50"/>
                <a:gd name="T27" fmla="*/ 109 h 116"/>
                <a:gd name="T28" fmla="*/ 25 w 50"/>
                <a:gd name="T29" fmla="*/ 103 h 116"/>
                <a:gd name="T30" fmla="*/ 25 w 50"/>
                <a:gd name="T31" fmla="*/ 79 h 116"/>
                <a:gd name="T32" fmla="*/ 50 w 50"/>
                <a:gd name="T33" fmla="*/ 79 h 116"/>
                <a:gd name="T34" fmla="*/ 50 w 50"/>
                <a:gd name="T35" fmla="*/ 75 h 116"/>
                <a:gd name="T36" fmla="*/ 21 w 50"/>
                <a:gd name="T37" fmla="*/ 75 h 116"/>
                <a:gd name="T38" fmla="*/ 21 w 50"/>
                <a:gd name="T39" fmla="*/ 10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116">
                  <a:moveTo>
                    <a:pt x="21" y="103"/>
                  </a:moveTo>
                  <a:cubicBezTo>
                    <a:pt x="19" y="104"/>
                    <a:pt x="18" y="106"/>
                    <a:pt x="17" y="108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3" y="11"/>
                    <a:pt x="36" y="13"/>
                    <a:pt x="39" y="13"/>
                  </a:cubicBezTo>
                  <a:cubicBezTo>
                    <a:pt x="42" y="13"/>
                    <a:pt x="45" y="10"/>
                    <a:pt x="45" y="7"/>
                  </a:cubicBezTo>
                  <a:cubicBezTo>
                    <a:pt x="45" y="3"/>
                    <a:pt x="42" y="0"/>
                    <a:pt x="39" y="0"/>
                  </a:cubicBezTo>
                  <a:cubicBezTo>
                    <a:pt x="36" y="0"/>
                    <a:pt x="33" y="2"/>
                    <a:pt x="3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4"/>
                    <a:pt x="21" y="116"/>
                    <a:pt x="24" y="116"/>
                  </a:cubicBezTo>
                  <a:cubicBezTo>
                    <a:pt x="28" y="116"/>
                    <a:pt x="31" y="113"/>
                    <a:pt x="31" y="109"/>
                  </a:cubicBezTo>
                  <a:cubicBezTo>
                    <a:pt x="31" y="106"/>
                    <a:pt x="28" y="103"/>
                    <a:pt x="25" y="103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21" y="75"/>
                    <a:pt x="21" y="75"/>
                    <a:pt x="21" y="75"/>
                  </a:cubicBezTo>
                  <a:lnTo>
                    <a:pt x="21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73" name="Freeform 35"/>
            <p:cNvSpPr>
              <a:spLocks/>
            </p:cNvSpPr>
            <p:nvPr/>
          </p:nvSpPr>
          <p:spPr bwMode="auto">
            <a:xfrm>
              <a:off x="-1095375" y="4471988"/>
              <a:ext cx="128587" cy="295275"/>
            </a:xfrm>
            <a:custGeom>
              <a:avLst/>
              <a:gdLst>
                <a:gd name="T0" fmla="*/ 30 w 34"/>
                <a:gd name="T1" fmla="*/ 65 h 78"/>
                <a:gd name="T2" fmla="*/ 30 w 34"/>
                <a:gd name="T3" fmla="*/ 33 h 78"/>
                <a:gd name="T4" fmla="*/ 12 w 34"/>
                <a:gd name="T5" fmla="*/ 10 h 78"/>
                <a:gd name="T6" fmla="*/ 13 w 34"/>
                <a:gd name="T7" fmla="*/ 7 h 78"/>
                <a:gd name="T8" fmla="*/ 6 w 34"/>
                <a:gd name="T9" fmla="*/ 0 h 78"/>
                <a:gd name="T10" fmla="*/ 0 w 34"/>
                <a:gd name="T11" fmla="*/ 7 h 78"/>
                <a:gd name="T12" fmla="*/ 6 w 34"/>
                <a:gd name="T13" fmla="*/ 13 h 78"/>
                <a:gd name="T14" fmla="*/ 9 w 34"/>
                <a:gd name="T15" fmla="*/ 13 h 78"/>
                <a:gd name="T16" fmla="*/ 26 w 34"/>
                <a:gd name="T17" fmla="*/ 34 h 78"/>
                <a:gd name="T18" fmla="*/ 26 w 34"/>
                <a:gd name="T19" fmla="*/ 65 h 78"/>
                <a:gd name="T20" fmla="*/ 21 w 34"/>
                <a:gd name="T21" fmla="*/ 72 h 78"/>
                <a:gd name="T22" fmla="*/ 28 w 34"/>
                <a:gd name="T23" fmla="*/ 78 h 78"/>
                <a:gd name="T24" fmla="*/ 34 w 34"/>
                <a:gd name="T25" fmla="*/ 72 h 78"/>
                <a:gd name="T26" fmla="*/ 30 w 34"/>
                <a:gd name="T27" fmla="*/ 6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78">
                  <a:moveTo>
                    <a:pt x="30" y="65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3" y="66"/>
                    <a:pt x="21" y="69"/>
                    <a:pt x="21" y="72"/>
                  </a:cubicBezTo>
                  <a:cubicBezTo>
                    <a:pt x="21" y="75"/>
                    <a:pt x="24" y="78"/>
                    <a:pt x="28" y="78"/>
                  </a:cubicBezTo>
                  <a:cubicBezTo>
                    <a:pt x="31" y="78"/>
                    <a:pt x="34" y="75"/>
                    <a:pt x="34" y="72"/>
                  </a:cubicBezTo>
                  <a:cubicBezTo>
                    <a:pt x="34" y="69"/>
                    <a:pt x="32" y="66"/>
                    <a:pt x="3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74" name="Oval 36"/>
            <p:cNvSpPr>
              <a:spLocks noChangeArrowheads="1"/>
            </p:cNvSpPr>
            <p:nvPr/>
          </p:nvSpPr>
          <p:spPr bwMode="auto">
            <a:xfrm>
              <a:off x="-438150" y="3524250"/>
              <a:ext cx="49212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75" name="Oval 37"/>
            <p:cNvSpPr>
              <a:spLocks noChangeArrowheads="1"/>
            </p:cNvSpPr>
            <p:nvPr/>
          </p:nvSpPr>
          <p:spPr bwMode="auto">
            <a:xfrm>
              <a:off x="-755650" y="3282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76" name="Oval 38"/>
            <p:cNvSpPr>
              <a:spLocks noChangeArrowheads="1"/>
            </p:cNvSpPr>
            <p:nvPr/>
          </p:nvSpPr>
          <p:spPr bwMode="auto">
            <a:xfrm>
              <a:off x="-879475" y="323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77" name="Oval 39"/>
            <p:cNvSpPr>
              <a:spLocks noChangeArrowheads="1"/>
            </p:cNvSpPr>
            <p:nvPr/>
          </p:nvSpPr>
          <p:spPr bwMode="auto">
            <a:xfrm>
              <a:off x="-430213" y="41132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78" name="Oval 40"/>
            <p:cNvSpPr>
              <a:spLocks noChangeArrowheads="1"/>
            </p:cNvSpPr>
            <p:nvPr/>
          </p:nvSpPr>
          <p:spPr bwMode="auto">
            <a:xfrm>
              <a:off x="-582613" y="3430588"/>
              <a:ext cx="42862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</p:grpSp>
      <p:sp>
        <p:nvSpPr>
          <p:cNvPr id="81" name="Textplatzhalter 4"/>
          <p:cNvSpPr txBox="1">
            <a:spLocks/>
          </p:cNvSpPr>
          <p:nvPr>
            <p:custDataLst>
              <p:tags r:id="rId2"/>
            </p:custDataLst>
          </p:nvPr>
        </p:nvSpPr>
        <p:spPr bwMode="gray">
          <a:xfrm>
            <a:off x="912811" y="1196752"/>
            <a:ext cx="10369552" cy="5256608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Font typeface="TheSans Swisscom" pitchFamily="34" charset="0"/>
              <a:buNone/>
              <a:tabLst>
                <a:tab pos="5319713" algn="l"/>
              </a:tabLst>
              <a:defRPr lang="de-DE"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500"/>
              </a:spcAft>
              <a:buFont typeface="TheSans Swisscom Light" pitchFamily="34" charset="0"/>
              <a:buNone/>
              <a:tabLst>
                <a:tab pos="5319713" algn="l"/>
              </a:tabLst>
              <a:defRPr lang="de-DE"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spcAft>
                <a:spcPts val="1500"/>
              </a:spcAft>
              <a:buFont typeface="TheSans Swisscom Light" pitchFamily="34" charset="0"/>
              <a:buNone/>
              <a:tabLst>
                <a:tab pos="5319713" algn="l"/>
              </a:tabLst>
              <a:defRPr lang="de-DE"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spcAft>
                <a:spcPts val="1500"/>
              </a:spcAft>
              <a:buFont typeface="TheSans Swisscom Light" pitchFamily="34" charset="0"/>
              <a:buNone/>
              <a:tabLst>
                <a:tab pos="5319713" algn="l"/>
              </a:tabLst>
              <a:defRPr lang="de-DE"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spcAft>
                <a:spcPts val="1500"/>
              </a:spcAft>
              <a:buFont typeface="TheSans Swisscom Light" pitchFamily="34" charset="0"/>
              <a:buNone/>
              <a:tabLst>
                <a:tab pos="5319713" algn="l"/>
              </a:tabLst>
              <a:defRPr lang="en-GB"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0"/>
              </a:spcBef>
              <a:spcAft>
                <a:spcPts val="1500"/>
              </a:spcAft>
              <a:buFont typeface="TheSans Swisscom Light" pitchFamily="34" charset="0"/>
              <a:buNone/>
              <a:tabLst>
                <a:tab pos="5319713" algn="l"/>
              </a:tabLst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0"/>
              </a:spcBef>
              <a:spcAft>
                <a:spcPts val="1500"/>
              </a:spcAft>
              <a:buFont typeface="TheSans Swisscom Light" pitchFamily="34" charset="0"/>
              <a:buNone/>
              <a:tabLst>
                <a:tab pos="5319713" algn="l"/>
              </a:tabLst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0"/>
              </a:spcBef>
              <a:spcAft>
                <a:spcPts val="1500"/>
              </a:spcAft>
              <a:buFont typeface="TheSans Swisscom Light" pitchFamily="34" charset="0"/>
              <a:buNone/>
              <a:tabLst>
                <a:tab pos="5319713" algn="l"/>
              </a:tabLst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0"/>
              </a:spcBef>
              <a:spcAft>
                <a:spcPts val="1500"/>
              </a:spcAft>
              <a:buFont typeface="TheSans Swisscom Light" pitchFamily="34" charset="0"/>
              <a:buNone/>
              <a:tabLst>
                <a:tab pos="5319713" algn="l"/>
              </a:tabLst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0">
              <a:buClr>
                <a:srgbClr val="FFFFFF"/>
              </a:buClr>
            </a:pPr>
            <a:r>
              <a:rPr lang="en-GB" sz="2000" b="0" dirty="0">
                <a:latin typeface="+mn-lt"/>
              </a:rPr>
              <a:t>1. </a:t>
            </a:r>
            <a:r>
              <a:rPr lang="en-GB" sz="2000" b="0" dirty="0" smtClean="0">
                <a:latin typeface="+mn-lt"/>
              </a:rPr>
              <a:t>Introduction</a:t>
            </a:r>
            <a:r>
              <a:rPr dirty="0"/>
              <a:t/>
            </a:r>
            <a:br>
              <a:rPr dirty="0"/>
            </a:br>
            <a:r>
              <a:rPr lang="en-GB" sz="2000" b="0" dirty="0">
                <a:solidFill>
                  <a:schemeClr val="accent6"/>
                </a:solidFill>
              </a:rPr>
              <a:t> ___________</a:t>
            </a:r>
            <a:endParaRPr lang="en-GB" sz="2000" b="0" dirty="0">
              <a:latin typeface="+mn-lt"/>
            </a:endParaRPr>
          </a:p>
          <a:p>
            <a:pPr>
              <a:buClr>
                <a:srgbClr val="FFFFFF"/>
              </a:buClr>
            </a:pPr>
            <a:r>
              <a:rPr lang="en-GB" sz="2000" b="0" dirty="0">
                <a:latin typeface="+mn-lt"/>
              </a:rPr>
              <a:t>2</a:t>
            </a:r>
            <a:r>
              <a:rPr lang="en-GB" sz="2000" b="0" dirty="0" smtClean="0">
                <a:latin typeface="+mn-lt"/>
              </a:rPr>
              <a:t>. Main Dataset</a:t>
            </a:r>
            <a:r>
              <a:rPr dirty="0"/>
              <a:t/>
            </a:r>
            <a:br>
              <a:rPr dirty="0"/>
            </a:br>
            <a:r>
              <a:rPr lang="en-GB" sz="2000" b="0" dirty="0">
                <a:solidFill>
                  <a:schemeClr val="accent6"/>
                </a:solidFill>
                <a:latin typeface="+mn-lt"/>
              </a:rPr>
              <a:t>___________</a:t>
            </a:r>
            <a:endParaRPr lang="en-GB" sz="2000" b="0" dirty="0">
              <a:solidFill>
                <a:srgbClr val="BBBBBB"/>
              </a:solidFill>
              <a:latin typeface="+mn-lt"/>
            </a:endParaRPr>
          </a:p>
          <a:p>
            <a:pPr>
              <a:buClr>
                <a:srgbClr val="FFFFFF"/>
              </a:buClr>
            </a:pPr>
            <a:r>
              <a:rPr lang="en-GB" sz="2000" b="0" dirty="0">
                <a:latin typeface="+mn-lt"/>
              </a:rPr>
              <a:t>3</a:t>
            </a:r>
            <a:r>
              <a:rPr lang="en-GB" sz="2000" b="0" dirty="0" smtClean="0">
                <a:latin typeface="+mn-lt"/>
              </a:rPr>
              <a:t>. CNN Architectures</a:t>
            </a:r>
            <a:r>
              <a:rPr dirty="0"/>
              <a:t/>
            </a:r>
            <a:br>
              <a:rPr dirty="0"/>
            </a:br>
            <a:r>
              <a:rPr lang="en-GB" sz="2000" b="0" dirty="0">
                <a:solidFill>
                  <a:schemeClr val="accent6"/>
                </a:solidFill>
                <a:latin typeface="+mn-lt"/>
              </a:rPr>
              <a:t>___________</a:t>
            </a:r>
            <a:endParaRPr lang="en-GB" sz="2000" b="0" dirty="0">
              <a:solidFill>
                <a:srgbClr val="BBBBBB"/>
              </a:solidFill>
              <a:latin typeface="+mn-lt"/>
            </a:endParaRPr>
          </a:p>
          <a:p>
            <a:pPr>
              <a:buClr>
                <a:srgbClr val="FFFFFF"/>
              </a:buClr>
            </a:pPr>
            <a:r>
              <a:rPr lang="en-GB" sz="2000" b="0" dirty="0">
                <a:latin typeface="+mn-lt"/>
              </a:rPr>
              <a:t>4. </a:t>
            </a:r>
            <a:r>
              <a:rPr lang="en-GB" sz="2000" b="0" dirty="0" smtClean="0">
                <a:latin typeface="+mn-lt"/>
              </a:rPr>
              <a:t>Transfer Learning</a:t>
            </a:r>
            <a:r>
              <a:rPr dirty="0"/>
              <a:t/>
            </a:r>
            <a:br>
              <a:rPr dirty="0"/>
            </a:br>
            <a:r>
              <a:rPr lang="en-GB" sz="2000" b="0" dirty="0">
                <a:solidFill>
                  <a:schemeClr val="accent6"/>
                </a:solidFill>
                <a:latin typeface="+mn-lt"/>
              </a:rPr>
              <a:t>___________</a:t>
            </a:r>
            <a:endParaRPr lang="en-GB" sz="2000" b="0" dirty="0">
              <a:solidFill>
                <a:srgbClr val="BBBBBB"/>
              </a:solidFill>
              <a:latin typeface="+mn-lt"/>
            </a:endParaRPr>
          </a:p>
          <a:p>
            <a:pPr>
              <a:buClr>
                <a:srgbClr val="FFFFFF"/>
              </a:buClr>
            </a:pPr>
            <a:r>
              <a:rPr lang="en-GB" sz="2000" b="0" dirty="0">
                <a:latin typeface="+mn-lt"/>
              </a:rPr>
              <a:t>5. </a:t>
            </a:r>
            <a:r>
              <a:rPr lang="en-GB" sz="2000" b="0" dirty="0" smtClean="0">
                <a:latin typeface="+mn-lt"/>
              </a:rPr>
              <a:t>Multi-task learning</a:t>
            </a:r>
            <a:r>
              <a:rPr dirty="0"/>
              <a:t/>
            </a:r>
            <a:br>
              <a:rPr dirty="0"/>
            </a:br>
            <a:r>
              <a:rPr lang="en-GB" sz="2000" b="0" dirty="0">
                <a:solidFill>
                  <a:schemeClr val="accent6"/>
                </a:solidFill>
                <a:latin typeface="+mn-lt"/>
              </a:rPr>
              <a:t>___________</a:t>
            </a:r>
            <a:endParaRPr lang="en-GB" sz="2000" b="0" dirty="0">
              <a:solidFill>
                <a:srgbClr val="BBBBBB"/>
              </a:solidFill>
              <a:latin typeface="+mn-lt"/>
            </a:endParaRPr>
          </a:p>
          <a:p>
            <a:pPr>
              <a:buClr>
                <a:srgbClr val="FFFFFF"/>
              </a:buClr>
            </a:pPr>
            <a:r>
              <a:rPr lang="en-US" sz="2000" b="0" dirty="0"/>
              <a:t>6</a:t>
            </a:r>
            <a:r>
              <a:rPr lang="en-US" sz="2000" b="0" dirty="0" smtClean="0"/>
              <a:t>. Facial Action Units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b="0" dirty="0" smtClean="0">
                <a:solidFill>
                  <a:schemeClr val="accent6"/>
                </a:solidFill>
              </a:rPr>
              <a:t>___________</a:t>
            </a:r>
            <a:endParaRPr lang="en-US" sz="2000" b="0" dirty="0">
              <a:solidFill>
                <a:srgbClr val="BBBBBB"/>
              </a:solidFill>
            </a:endParaRPr>
          </a:p>
          <a:p>
            <a:pPr>
              <a:buClr>
                <a:srgbClr val="FFFFFF"/>
              </a:buClr>
            </a:pPr>
            <a:r>
              <a:rPr lang="en-US" sz="2000" b="0" dirty="0"/>
              <a:t>7</a:t>
            </a:r>
            <a:r>
              <a:rPr lang="en-US" sz="2000" b="0" dirty="0" smtClean="0"/>
              <a:t>. Best Architecture </a:t>
            </a:r>
            <a:r>
              <a:rPr lang="mr-IN" sz="2000" b="0" dirty="0" smtClean="0"/>
              <a:t>–</a:t>
            </a:r>
            <a:r>
              <a:rPr lang="en-US" sz="2000" b="0" dirty="0" smtClean="0"/>
              <a:t> Final </a:t>
            </a:r>
            <a:r>
              <a:rPr lang="en-US" sz="2000" b="0" dirty="0" smtClean="0"/>
              <a:t>Algorithm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b="0" dirty="0" smtClean="0">
                <a:solidFill>
                  <a:schemeClr val="accent6"/>
                </a:solidFill>
              </a:rPr>
              <a:t>___________</a:t>
            </a:r>
            <a:endParaRPr lang="en-US" sz="2000" b="0" dirty="0" smtClean="0">
              <a:solidFill>
                <a:schemeClr val="accent6"/>
              </a:solidFill>
            </a:endParaRPr>
          </a:p>
          <a:p>
            <a:pPr>
              <a:buClr>
                <a:srgbClr val="FFFFFF"/>
              </a:buClr>
            </a:pPr>
            <a:r>
              <a:rPr lang="en-US" sz="2000" b="0" dirty="0" smtClean="0"/>
              <a:t>8. Conclusion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b="0" dirty="0" smtClean="0">
                <a:solidFill>
                  <a:schemeClr val="accent6"/>
                </a:solidFill>
              </a:rPr>
              <a:t>___________</a:t>
            </a:r>
            <a:endParaRPr lang="en-US" sz="2000" b="0" dirty="0">
              <a:solidFill>
                <a:schemeClr val="accent6"/>
              </a:solidFill>
            </a:endParaRPr>
          </a:p>
          <a:p>
            <a:pPr>
              <a:buClr>
                <a:srgbClr val="FFFFFF"/>
              </a:buClr>
            </a:pPr>
            <a:endParaRPr lang="en-US" sz="2000" b="0" dirty="0">
              <a:solidFill>
                <a:srgbClr val="BBBBBB"/>
              </a:solidFill>
            </a:endParaRPr>
          </a:p>
          <a:p>
            <a:pPr>
              <a:buClr>
                <a:srgbClr val="FFFFFF"/>
              </a:buClr>
            </a:pPr>
            <a:endParaRPr lang="en-US" sz="2000" b="0" dirty="0">
              <a:solidFill>
                <a:srgbClr val="BBBBBB"/>
              </a:solidFill>
            </a:endParaRPr>
          </a:p>
          <a:p>
            <a:pPr>
              <a:buClr>
                <a:srgbClr val="FFFFFF"/>
              </a:buClr>
            </a:pPr>
            <a:endParaRPr lang="en-GB" sz="2000" b="0" dirty="0">
              <a:solidFill>
                <a:srgbClr val="BBBBBB"/>
              </a:solidFill>
              <a:latin typeface="+mn-lt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938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3577307" y="44624"/>
            <a:ext cx="4608512" cy="648072"/>
          </a:xfrm>
        </p:spPr>
        <p:txBody>
          <a:bodyPr/>
          <a:lstStyle/>
          <a:p>
            <a:pPr algn="ctr"/>
            <a:r>
              <a:rPr lang="en-GB" dirty="0" smtClean="0"/>
              <a:t>Multi-task learning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20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45" y="633054"/>
            <a:ext cx="5027835" cy="619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9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Facial Action Units</a:t>
            </a:r>
            <a:endParaRPr lang="en-GB" dirty="0"/>
          </a:p>
        </p:txBody>
      </p:sp>
      <p:grpSp>
        <p:nvGrpSpPr>
          <p:cNvPr id="3" name="Gruppieren 2"/>
          <p:cNvGrpSpPr/>
          <p:nvPr/>
        </p:nvGrpSpPr>
        <p:grpSpPr bwMode="invGray">
          <a:xfrm>
            <a:off x="3145259" y="332656"/>
            <a:ext cx="5818762" cy="6182444"/>
            <a:chOff x="3159145" y="332656"/>
            <a:chExt cx="5818762" cy="6182444"/>
          </a:xfrm>
        </p:grpSpPr>
        <p:sp>
          <p:nvSpPr>
            <p:cNvPr id="87" name="Freeform 5"/>
            <p:cNvSpPr>
              <a:spLocks/>
            </p:cNvSpPr>
            <p:nvPr/>
          </p:nvSpPr>
          <p:spPr bwMode="invGray">
            <a:xfrm>
              <a:off x="4525849" y="1153852"/>
              <a:ext cx="393000" cy="363674"/>
            </a:xfrm>
            <a:custGeom>
              <a:avLst/>
              <a:gdLst>
                <a:gd name="T0" fmla="*/ 3 w 28"/>
                <a:gd name="T1" fmla="*/ 26 h 26"/>
                <a:gd name="T2" fmla="*/ 7 w 28"/>
                <a:gd name="T3" fmla="*/ 23 h 26"/>
                <a:gd name="T4" fmla="*/ 24 w 28"/>
                <a:gd name="T5" fmla="*/ 7 h 26"/>
                <a:gd name="T6" fmla="*/ 27 w 28"/>
                <a:gd name="T7" fmla="*/ 4 h 26"/>
                <a:gd name="T8" fmla="*/ 24 w 28"/>
                <a:gd name="T9" fmla="*/ 0 h 26"/>
                <a:gd name="T10" fmla="*/ 0 w 28"/>
                <a:gd name="T11" fmla="*/ 22 h 26"/>
                <a:gd name="T12" fmla="*/ 3 w 2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3" y="26"/>
                  </a:moveTo>
                  <a:cubicBezTo>
                    <a:pt x="5" y="26"/>
                    <a:pt x="6" y="24"/>
                    <a:pt x="7" y="23"/>
                  </a:cubicBezTo>
                  <a:cubicBezTo>
                    <a:pt x="7" y="13"/>
                    <a:pt x="15" y="6"/>
                    <a:pt x="24" y="7"/>
                  </a:cubicBezTo>
                  <a:cubicBezTo>
                    <a:pt x="26" y="7"/>
                    <a:pt x="27" y="6"/>
                    <a:pt x="27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12" y="0"/>
                    <a:pt x="1" y="9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88" name="Freeform 6"/>
            <p:cNvSpPr>
              <a:spLocks/>
            </p:cNvSpPr>
            <p:nvPr/>
          </p:nvSpPr>
          <p:spPr bwMode="invGray">
            <a:xfrm>
              <a:off x="4390935" y="4948957"/>
              <a:ext cx="668687" cy="434060"/>
            </a:xfrm>
            <a:custGeom>
              <a:avLst/>
              <a:gdLst>
                <a:gd name="T0" fmla="*/ 28 w 48"/>
                <a:gd name="T1" fmla="*/ 3 h 31"/>
                <a:gd name="T2" fmla="*/ 28 w 48"/>
                <a:gd name="T3" fmla="*/ 3 h 31"/>
                <a:gd name="T4" fmla="*/ 0 w 48"/>
                <a:gd name="T5" fmla="*/ 20 h 31"/>
                <a:gd name="T6" fmla="*/ 3 w 48"/>
                <a:gd name="T7" fmla="*/ 24 h 31"/>
                <a:gd name="T8" fmla="*/ 7 w 48"/>
                <a:gd name="T9" fmla="*/ 22 h 31"/>
                <a:gd name="T10" fmla="*/ 25 w 48"/>
                <a:gd name="T11" fmla="*/ 9 h 31"/>
                <a:gd name="T12" fmla="*/ 26 w 48"/>
                <a:gd name="T13" fmla="*/ 10 h 31"/>
                <a:gd name="T14" fmla="*/ 41 w 48"/>
                <a:gd name="T15" fmla="*/ 27 h 31"/>
                <a:gd name="T16" fmla="*/ 44 w 48"/>
                <a:gd name="T17" fmla="*/ 31 h 31"/>
                <a:gd name="T18" fmla="*/ 48 w 48"/>
                <a:gd name="T19" fmla="*/ 28 h 31"/>
                <a:gd name="T20" fmla="*/ 28 w 48"/>
                <a:gd name="T21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31">
                  <a:moveTo>
                    <a:pt x="28" y="3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16" y="0"/>
                    <a:pt x="3" y="8"/>
                    <a:pt x="0" y="20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4" y="25"/>
                    <a:pt x="6" y="24"/>
                    <a:pt x="7" y="22"/>
                  </a:cubicBezTo>
                  <a:cubicBezTo>
                    <a:pt x="9" y="13"/>
                    <a:pt x="17" y="8"/>
                    <a:pt x="25" y="9"/>
                  </a:cubicBezTo>
                  <a:cubicBezTo>
                    <a:pt x="25" y="10"/>
                    <a:pt x="25" y="10"/>
                    <a:pt x="26" y="10"/>
                  </a:cubicBezTo>
                  <a:cubicBezTo>
                    <a:pt x="35" y="10"/>
                    <a:pt x="42" y="18"/>
                    <a:pt x="41" y="27"/>
                  </a:cubicBezTo>
                  <a:cubicBezTo>
                    <a:pt x="41" y="29"/>
                    <a:pt x="42" y="31"/>
                    <a:pt x="44" y="31"/>
                  </a:cubicBezTo>
                  <a:cubicBezTo>
                    <a:pt x="46" y="31"/>
                    <a:pt x="47" y="29"/>
                    <a:pt x="48" y="28"/>
                  </a:cubicBezTo>
                  <a:cubicBezTo>
                    <a:pt x="48" y="16"/>
                    <a:pt x="40" y="5"/>
                    <a:pt x="28" y="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89" name="Freeform 7"/>
            <p:cNvSpPr>
              <a:spLocks/>
            </p:cNvSpPr>
            <p:nvPr/>
          </p:nvSpPr>
          <p:spPr bwMode="invGray">
            <a:xfrm>
              <a:off x="4725284" y="5218781"/>
              <a:ext cx="334342" cy="445794"/>
            </a:xfrm>
            <a:custGeom>
              <a:avLst/>
              <a:gdLst>
                <a:gd name="T0" fmla="*/ 21 w 24"/>
                <a:gd name="T1" fmla="*/ 25 h 32"/>
                <a:gd name="T2" fmla="*/ 9 w 24"/>
                <a:gd name="T3" fmla="*/ 4 h 32"/>
                <a:gd name="T4" fmla="*/ 7 w 24"/>
                <a:gd name="T5" fmla="*/ 0 h 32"/>
                <a:gd name="T6" fmla="*/ 3 w 24"/>
                <a:gd name="T7" fmla="*/ 3 h 32"/>
                <a:gd name="T8" fmla="*/ 19 w 24"/>
                <a:gd name="T9" fmla="*/ 31 h 32"/>
                <a:gd name="T10" fmla="*/ 23 w 24"/>
                <a:gd name="T11" fmla="*/ 29 h 32"/>
                <a:gd name="T12" fmla="*/ 21 w 24"/>
                <a:gd name="T13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2">
                  <a:moveTo>
                    <a:pt x="21" y="25"/>
                  </a:moveTo>
                  <a:cubicBezTo>
                    <a:pt x="12" y="22"/>
                    <a:pt x="7" y="13"/>
                    <a:pt x="9" y="4"/>
                  </a:cubicBezTo>
                  <a:cubicBezTo>
                    <a:pt x="10" y="3"/>
                    <a:pt x="9" y="1"/>
                    <a:pt x="7" y="0"/>
                  </a:cubicBezTo>
                  <a:cubicBezTo>
                    <a:pt x="5" y="0"/>
                    <a:pt x="4" y="1"/>
                    <a:pt x="3" y="3"/>
                  </a:cubicBezTo>
                  <a:cubicBezTo>
                    <a:pt x="0" y="15"/>
                    <a:pt x="7" y="28"/>
                    <a:pt x="19" y="31"/>
                  </a:cubicBezTo>
                  <a:cubicBezTo>
                    <a:pt x="21" y="32"/>
                    <a:pt x="23" y="30"/>
                    <a:pt x="23" y="29"/>
                  </a:cubicBezTo>
                  <a:cubicBezTo>
                    <a:pt x="24" y="27"/>
                    <a:pt x="23" y="25"/>
                    <a:pt x="21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0" name="Freeform 8"/>
            <p:cNvSpPr>
              <a:spLocks/>
            </p:cNvSpPr>
            <p:nvPr/>
          </p:nvSpPr>
          <p:spPr bwMode="invGray">
            <a:xfrm>
              <a:off x="3816098" y="2162752"/>
              <a:ext cx="533777" cy="973704"/>
            </a:xfrm>
            <a:custGeom>
              <a:avLst/>
              <a:gdLst>
                <a:gd name="T0" fmla="*/ 21 w 38"/>
                <a:gd name="T1" fmla="*/ 41 h 70"/>
                <a:gd name="T2" fmla="*/ 27 w 38"/>
                <a:gd name="T3" fmla="*/ 28 h 70"/>
                <a:gd name="T4" fmla="*/ 27 w 38"/>
                <a:gd name="T5" fmla="*/ 28 h 70"/>
                <a:gd name="T6" fmla="*/ 9 w 38"/>
                <a:gd name="T7" fmla="*/ 0 h 70"/>
                <a:gd name="T8" fmla="*/ 5 w 38"/>
                <a:gd name="T9" fmla="*/ 3 h 70"/>
                <a:gd name="T10" fmla="*/ 8 w 38"/>
                <a:gd name="T11" fmla="*/ 7 h 70"/>
                <a:gd name="T12" fmla="*/ 21 w 38"/>
                <a:gd name="T13" fmla="*/ 25 h 70"/>
                <a:gd name="T14" fmla="*/ 20 w 38"/>
                <a:gd name="T15" fmla="*/ 26 h 70"/>
                <a:gd name="T16" fmla="*/ 3 w 38"/>
                <a:gd name="T17" fmla="*/ 41 h 70"/>
                <a:gd name="T18" fmla="*/ 0 w 38"/>
                <a:gd name="T19" fmla="*/ 45 h 70"/>
                <a:gd name="T20" fmla="*/ 3 w 38"/>
                <a:gd name="T21" fmla="*/ 48 h 70"/>
                <a:gd name="T22" fmla="*/ 15 w 38"/>
                <a:gd name="T23" fmla="*/ 45 h 70"/>
                <a:gd name="T24" fmla="*/ 16 w 38"/>
                <a:gd name="T25" fmla="*/ 46 h 70"/>
                <a:gd name="T26" fmla="*/ 29 w 38"/>
                <a:gd name="T27" fmla="*/ 65 h 70"/>
                <a:gd name="T28" fmla="*/ 32 w 38"/>
                <a:gd name="T29" fmla="*/ 69 h 70"/>
                <a:gd name="T30" fmla="*/ 36 w 38"/>
                <a:gd name="T31" fmla="*/ 67 h 70"/>
                <a:gd name="T32" fmla="*/ 21 w 38"/>
                <a:gd name="T33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70">
                  <a:moveTo>
                    <a:pt x="21" y="41"/>
                  </a:moveTo>
                  <a:cubicBezTo>
                    <a:pt x="24" y="37"/>
                    <a:pt x="26" y="33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30" y="16"/>
                    <a:pt x="22" y="3"/>
                    <a:pt x="9" y="0"/>
                  </a:cubicBezTo>
                  <a:cubicBezTo>
                    <a:pt x="8" y="0"/>
                    <a:pt x="6" y="1"/>
                    <a:pt x="5" y="3"/>
                  </a:cubicBezTo>
                  <a:cubicBezTo>
                    <a:pt x="5" y="5"/>
                    <a:pt x="6" y="6"/>
                    <a:pt x="8" y="7"/>
                  </a:cubicBezTo>
                  <a:cubicBezTo>
                    <a:pt x="16" y="9"/>
                    <a:pt x="22" y="17"/>
                    <a:pt x="21" y="25"/>
                  </a:cubicBezTo>
                  <a:cubicBezTo>
                    <a:pt x="21" y="25"/>
                    <a:pt x="20" y="25"/>
                    <a:pt x="20" y="26"/>
                  </a:cubicBezTo>
                  <a:cubicBezTo>
                    <a:pt x="20" y="35"/>
                    <a:pt x="12" y="42"/>
                    <a:pt x="3" y="41"/>
                  </a:cubicBezTo>
                  <a:cubicBezTo>
                    <a:pt x="1" y="41"/>
                    <a:pt x="0" y="43"/>
                    <a:pt x="0" y="45"/>
                  </a:cubicBezTo>
                  <a:cubicBezTo>
                    <a:pt x="0" y="46"/>
                    <a:pt x="1" y="48"/>
                    <a:pt x="3" y="48"/>
                  </a:cubicBezTo>
                  <a:cubicBezTo>
                    <a:pt x="7" y="48"/>
                    <a:pt x="11" y="47"/>
                    <a:pt x="15" y="45"/>
                  </a:cubicBezTo>
                  <a:cubicBezTo>
                    <a:pt x="15" y="46"/>
                    <a:pt x="16" y="46"/>
                    <a:pt x="16" y="46"/>
                  </a:cubicBezTo>
                  <a:cubicBezTo>
                    <a:pt x="25" y="48"/>
                    <a:pt x="31" y="56"/>
                    <a:pt x="29" y="65"/>
                  </a:cubicBezTo>
                  <a:cubicBezTo>
                    <a:pt x="29" y="67"/>
                    <a:pt x="30" y="69"/>
                    <a:pt x="32" y="69"/>
                  </a:cubicBezTo>
                  <a:cubicBezTo>
                    <a:pt x="34" y="70"/>
                    <a:pt x="36" y="68"/>
                    <a:pt x="36" y="67"/>
                  </a:cubicBezTo>
                  <a:cubicBezTo>
                    <a:pt x="38" y="55"/>
                    <a:pt x="31" y="44"/>
                    <a:pt x="21" y="41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1" name="Freeform 9"/>
            <p:cNvSpPr>
              <a:spLocks/>
            </p:cNvSpPr>
            <p:nvPr/>
          </p:nvSpPr>
          <p:spPr bwMode="invGray">
            <a:xfrm>
              <a:off x="4819134" y="3488400"/>
              <a:ext cx="674551" cy="891585"/>
            </a:xfrm>
            <a:custGeom>
              <a:avLst/>
              <a:gdLst>
                <a:gd name="T0" fmla="*/ 38 w 48"/>
                <a:gd name="T1" fmla="*/ 30 h 64"/>
                <a:gd name="T2" fmla="*/ 38 w 48"/>
                <a:gd name="T3" fmla="*/ 29 h 64"/>
                <a:gd name="T4" fmla="*/ 46 w 48"/>
                <a:gd name="T5" fmla="*/ 7 h 64"/>
                <a:gd name="T6" fmla="*/ 47 w 48"/>
                <a:gd name="T7" fmla="*/ 2 h 64"/>
                <a:gd name="T8" fmla="*/ 43 w 48"/>
                <a:gd name="T9" fmla="*/ 1 h 64"/>
                <a:gd name="T10" fmla="*/ 31 w 48"/>
                <a:gd name="T11" fmla="*/ 28 h 64"/>
                <a:gd name="T12" fmla="*/ 17 w 48"/>
                <a:gd name="T13" fmla="*/ 31 h 64"/>
                <a:gd name="T14" fmla="*/ 17 w 48"/>
                <a:gd name="T15" fmla="*/ 31 h 64"/>
                <a:gd name="T16" fmla="*/ 5 w 48"/>
                <a:gd name="T17" fmla="*/ 61 h 64"/>
                <a:gd name="T18" fmla="*/ 10 w 48"/>
                <a:gd name="T19" fmla="*/ 63 h 64"/>
                <a:gd name="T20" fmla="*/ 11 w 48"/>
                <a:gd name="T21" fmla="*/ 59 h 64"/>
                <a:gd name="T22" fmla="*/ 19 w 48"/>
                <a:gd name="T23" fmla="*/ 38 h 64"/>
                <a:gd name="T24" fmla="*/ 19 w 48"/>
                <a:gd name="T25" fmla="*/ 37 h 64"/>
                <a:gd name="T26" fmla="*/ 42 w 48"/>
                <a:gd name="T27" fmla="*/ 42 h 64"/>
                <a:gd name="T28" fmla="*/ 47 w 48"/>
                <a:gd name="T29" fmla="*/ 43 h 64"/>
                <a:gd name="T30" fmla="*/ 47 w 48"/>
                <a:gd name="T31" fmla="*/ 38 h 64"/>
                <a:gd name="T32" fmla="*/ 38 w 48"/>
                <a:gd name="T33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64">
                  <a:moveTo>
                    <a:pt x="38" y="30"/>
                  </a:moveTo>
                  <a:cubicBezTo>
                    <a:pt x="38" y="30"/>
                    <a:pt x="38" y="29"/>
                    <a:pt x="38" y="29"/>
                  </a:cubicBezTo>
                  <a:cubicBezTo>
                    <a:pt x="34" y="20"/>
                    <a:pt x="38" y="10"/>
                    <a:pt x="46" y="7"/>
                  </a:cubicBezTo>
                  <a:cubicBezTo>
                    <a:pt x="47" y="6"/>
                    <a:pt x="48" y="4"/>
                    <a:pt x="47" y="2"/>
                  </a:cubicBezTo>
                  <a:cubicBezTo>
                    <a:pt x="47" y="0"/>
                    <a:pt x="45" y="0"/>
                    <a:pt x="43" y="1"/>
                  </a:cubicBezTo>
                  <a:cubicBezTo>
                    <a:pt x="32" y="6"/>
                    <a:pt x="28" y="17"/>
                    <a:pt x="31" y="28"/>
                  </a:cubicBezTo>
                  <a:cubicBezTo>
                    <a:pt x="26" y="28"/>
                    <a:pt x="21" y="28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5" y="36"/>
                    <a:pt x="0" y="49"/>
                    <a:pt x="5" y="61"/>
                  </a:cubicBezTo>
                  <a:cubicBezTo>
                    <a:pt x="6" y="63"/>
                    <a:pt x="8" y="64"/>
                    <a:pt x="10" y="63"/>
                  </a:cubicBezTo>
                  <a:cubicBezTo>
                    <a:pt x="11" y="62"/>
                    <a:pt x="12" y="60"/>
                    <a:pt x="11" y="59"/>
                  </a:cubicBezTo>
                  <a:cubicBezTo>
                    <a:pt x="8" y="51"/>
                    <a:pt x="11" y="42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7" y="32"/>
                    <a:pt x="37" y="34"/>
                    <a:pt x="42" y="42"/>
                  </a:cubicBezTo>
                  <a:cubicBezTo>
                    <a:pt x="43" y="44"/>
                    <a:pt x="45" y="44"/>
                    <a:pt x="47" y="43"/>
                  </a:cubicBezTo>
                  <a:cubicBezTo>
                    <a:pt x="48" y="42"/>
                    <a:pt x="48" y="40"/>
                    <a:pt x="47" y="38"/>
                  </a:cubicBezTo>
                  <a:cubicBezTo>
                    <a:pt x="45" y="35"/>
                    <a:pt x="42" y="32"/>
                    <a:pt x="38" y="3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2" name="Freeform 10"/>
            <p:cNvSpPr>
              <a:spLocks noEditPoints="1"/>
            </p:cNvSpPr>
            <p:nvPr/>
          </p:nvSpPr>
          <p:spPr bwMode="invGray">
            <a:xfrm>
              <a:off x="3159145" y="332656"/>
              <a:ext cx="2862457" cy="6112052"/>
            </a:xfrm>
            <a:custGeom>
              <a:avLst/>
              <a:gdLst>
                <a:gd name="T0" fmla="*/ 202 w 205"/>
                <a:gd name="T1" fmla="*/ 34 h 438"/>
                <a:gd name="T2" fmla="*/ 125 w 205"/>
                <a:gd name="T3" fmla="*/ 38 h 438"/>
                <a:gd name="T4" fmla="*/ 93 w 205"/>
                <a:gd name="T5" fmla="*/ 43 h 438"/>
                <a:gd name="T6" fmla="*/ 73 w 205"/>
                <a:gd name="T7" fmla="*/ 69 h 438"/>
                <a:gd name="T8" fmla="*/ 30 w 205"/>
                <a:gd name="T9" fmla="*/ 92 h 438"/>
                <a:gd name="T10" fmla="*/ 17 w 205"/>
                <a:gd name="T11" fmla="*/ 174 h 438"/>
                <a:gd name="T12" fmla="*/ 2 w 205"/>
                <a:gd name="T13" fmla="*/ 226 h 438"/>
                <a:gd name="T14" fmla="*/ 34 w 205"/>
                <a:gd name="T15" fmla="*/ 279 h 438"/>
                <a:gd name="T16" fmla="*/ 74 w 205"/>
                <a:gd name="T17" fmla="*/ 364 h 438"/>
                <a:gd name="T18" fmla="*/ 79 w 205"/>
                <a:gd name="T19" fmla="*/ 387 h 438"/>
                <a:gd name="T20" fmla="*/ 114 w 205"/>
                <a:gd name="T21" fmla="*/ 405 h 438"/>
                <a:gd name="T22" fmla="*/ 146 w 205"/>
                <a:gd name="T23" fmla="*/ 438 h 438"/>
                <a:gd name="T24" fmla="*/ 153 w 205"/>
                <a:gd name="T25" fmla="*/ 438 h 438"/>
                <a:gd name="T26" fmla="*/ 203 w 205"/>
                <a:gd name="T27" fmla="*/ 406 h 438"/>
                <a:gd name="T28" fmla="*/ 205 w 205"/>
                <a:gd name="T29" fmla="*/ 405 h 438"/>
                <a:gd name="T30" fmla="*/ 204 w 205"/>
                <a:gd name="T31" fmla="*/ 35 h 438"/>
                <a:gd name="T32" fmla="*/ 202 w 205"/>
                <a:gd name="T33" fmla="*/ 34 h 438"/>
                <a:gd name="T34" fmla="*/ 148 w 205"/>
                <a:gd name="T35" fmla="*/ 428 h 438"/>
                <a:gd name="T36" fmla="*/ 122 w 205"/>
                <a:gd name="T37" fmla="*/ 399 h 438"/>
                <a:gd name="T38" fmla="*/ 121 w 205"/>
                <a:gd name="T39" fmla="*/ 396 h 438"/>
                <a:gd name="T40" fmla="*/ 118 w 205"/>
                <a:gd name="T41" fmla="*/ 395 h 438"/>
                <a:gd name="T42" fmla="*/ 87 w 205"/>
                <a:gd name="T43" fmla="*/ 381 h 438"/>
                <a:gd name="T44" fmla="*/ 84 w 205"/>
                <a:gd name="T45" fmla="*/ 363 h 438"/>
                <a:gd name="T46" fmla="*/ 85 w 205"/>
                <a:gd name="T47" fmla="*/ 359 h 438"/>
                <a:gd name="T48" fmla="*/ 82 w 205"/>
                <a:gd name="T49" fmla="*/ 357 h 438"/>
                <a:gd name="T50" fmla="*/ 44 w 205"/>
                <a:gd name="T51" fmla="*/ 278 h 438"/>
                <a:gd name="T52" fmla="*/ 45 w 205"/>
                <a:gd name="T53" fmla="*/ 275 h 438"/>
                <a:gd name="T54" fmla="*/ 43 w 205"/>
                <a:gd name="T55" fmla="*/ 273 h 438"/>
                <a:gd name="T56" fmla="*/ 12 w 205"/>
                <a:gd name="T57" fmla="*/ 225 h 438"/>
                <a:gd name="T58" fmla="*/ 27 w 205"/>
                <a:gd name="T59" fmla="*/ 178 h 438"/>
                <a:gd name="T60" fmla="*/ 28 w 205"/>
                <a:gd name="T61" fmla="*/ 176 h 438"/>
                <a:gd name="T62" fmla="*/ 28 w 205"/>
                <a:gd name="T63" fmla="*/ 174 h 438"/>
                <a:gd name="T64" fmla="*/ 37 w 205"/>
                <a:gd name="T65" fmla="*/ 98 h 438"/>
                <a:gd name="T66" fmla="*/ 77 w 205"/>
                <a:gd name="T67" fmla="*/ 79 h 438"/>
                <a:gd name="T68" fmla="*/ 80 w 205"/>
                <a:gd name="T69" fmla="*/ 79 h 438"/>
                <a:gd name="T70" fmla="*/ 81 w 205"/>
                <a:gd name="T71" fmla="*/ 75 h 438"/>
                <a:gd name="T72" fmla="*/ 98 w 205"/>
                <a:gd name="T73" fmla="*/ 52 h 438"/>
                <a:gd name="T74" fmla="*/ 126 w 205"/>
                <a:gd name="T75" fmla="*/ 48 h 438"/>
                <a:gd name="T76" fmla="*/ 129 w 205"/>
                <a:gd name="T77" fmla="*/ 49 h 438"/>
                <a:gd name="T78" fmla="*/ 131 w 205"/>
                <a:gd name="T79" fmla="*/ 47 h 438"/>
                <a:gd name="T80" fmla="*/ 194 w 205"/>
                <a:gd name="T81" fmla="*/ 40 h 438"/>
                <a:gd name="T82" fmla="*/ 194 w 205"/>
                <a:gd name="T83" fmla="*/ 141 h 438"/>
                <a:gd name="T84" fmla="*/ 176 w 205"/>
                <a:gd name="T85" fmla="*/ 128 h 438"/>
                <a:gd name="T86" fmla="*/ 172 w 205"/>
                <a:gd name="T87" fmla="*/ 125 h 438"/>
                <a:gd name="T88" fmla="*/ 170 w 205"/>
                <a:gd name="T89" fmla="*/ 129 h 438"/>
                <a:gd name="T90" fmla="*/ 174 w 205"/>
                <a:gd name="T91" fmla="*/ 139 h 438"/>
                <a:gd name="T92" fmla="*/ 159 w 205"/>
                <a:gd name="T93" fmla="*/ 165 h 438"/>
                <a:gd name="T94" fmla="*/ 163 w 205"/>
                <a:gd name="T95" fmla="*/ 168 h 438"/>
                <a:gd name="T96" fmla="*/ 166 w 205"/>
                <a:gd name="T97" fmla="*/ 164 h 438"/>
                <a:gd name="T98" fmla="*/ 179 w 205"/>
                <a:gd name="T99" fmla="*/ 145 h 438"/>
                <a:gd name="T100" fmla="*/ 180 w 205"/>
                <a:gd name="T101" fmla="*/ 145 h 438"/>
                <a:gd name="T102" fmla="*/ 194 w 205"/>
                <a:gd name="T103" fmla="*/ 148 h 438"/>
                <a:gd name="T104" fmla="*/ 195 w 205"/>
                <a:gd name="T105" fmla="*/ 401 h 438"/>
                <a:gd name="T106" fmla="*/ 148 w 205"/>
                <a:gd name="T107" fmla="*/ 42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5" h="438">
                  <a:moveTo>
                    <a:pt x="202" y="34"/>
                  </a:moveTo>
                  <a:cubicBezTo>
                    <a:pt x="202" y="33"/>
                    <a:pt x="161" y="0"/>
                    <a:pt x="125" y="38"/>
                  </a:cubicBezTo>
                  <a:cubicBezTo>
                    <a:pt x="119" y="37"/>
                    <a:pt x="106" y="36"/>
                    <a:pt x="93" y="43"/>
                  </a:cubicBezTo>
                  <a:cubicBezTo>
                    <a:pt x="84" y="48"/>
                    <a:pt x="77" y="57"/>
                    <a:pt x="73" y="69"/>
                  </a:cubicBezTo>
                  <a:cubicBezTo>
                    <a:pt x="64" y="70"/>
                    <a:pt x="44" y="74"/>
                    <a:pt x="30" y="92"/>
                  </a:cubicBezTo>
                  <a:cubicBezTo>
                    <a:pt x="15" y="110"/>
                    <a:pt x="10" y="138"/>
                    <a:pt x="17" y="174"/>
                  </a:cubicBezTo>
                  <a:cubicBezTo>
                    <a:pt x="13" y="180"/>
                    <a:pt x="0" y="201"/>
                    <a:pt x="2" y="226"/>
                  </a:cubicBezTo>
                  <a:cubicBezTo>
                    <a:pt x="5" y="246"/>
                    <a:pt x="15" y="263"/>
                    <a:pt x="34" y="279"/>
                  </a:cubicBezTo>
                  <a:cubicBezTo>
                    <a:pt x="31" y="291"/>
                    <a:pt x="27" y="335"/>
                    <a:pt x="74" y="364"/>
                  </a:cubicBezTo>
                  <a:cubicBezTo>
                    <a:pt x="73" y="369"/>
                    <a:pt x="73" y="378"/>
                    <a:pt x="79" y="387"/>
                  </a:cubicBezTo>
                  <a:cubicBezTo>
                    <a:pt x="86" y="396"/>
                    <a:pt x="97" y="402"/>
                    <a:pt x="114" y="405"/>
                  </a:cubicBezTo>
                  <a:cubicBezTo>
                    <a:pt x="117" y="413"/>
                    <a:pt x="127" y="434"/>
                    <a:pt x="146" y="438"/>
                  </a:cubicBezTo>
                  <a:cubicBezTo>
                    <a:pt x="149" y="438"/>
                    <a:pt x="151" y="438"/>
                    <a:pt x="153" y="438"/>
                  </a:cubicBezTo>
                  <a:cubicBezTo>
                    <a:pt x="168" y="438"/>
                    <a:pt x="185" y="428"/>
                    <a:pt x="203" y="406"/>
                  </a:cubicBezTo>
                  <a:cubicBezTo>
                    <a:pt x="205" y="405"/>
                    <a:pt x="205" y="405"/>
                    <a:pt x="205" y="405"/>
                  </a:cubicBezTo>
                  <a:cubicBezTo>
                    <a:pt x="204" y="35"/>
                    <a:pt x="204" y="35"/>
                    <a:pt x="204" y="35"/>
                  </a:cubicBezTo>
                  <a:lnTo>
                    <a:pt x="202" y="34"/>
                  </a:lnTo>
                  <a:close/>
                  <a:moveTo>
                    <a:pt x="148" y="428"/>
                  </a:moveTo>
                  <a:cubicBezTo>
                    <a:pt x="131" y="424"/>
                    <a:pt x="122" y="399"/>
                    <a:pt x="122" y="399"/>
                  </a:cubicBezTo>
                  <a:cubicBezTo>
                    <a:pt x="121" y="396"/>
                    <a:pt x="121" y="396"/>
                    <a:pt x="121" y="396"/>
                  </a:cubicBezTo>
                  <a:cubicBezTo>
                    <a:pt x="118" y="395"/>
                    <a:pt x="118" y="395"/>
                    <a:pt x="118" y="395"/>
                  </a:cubicBezTo>
                  <a:cubicBezTo>
                    <a:pt x="103" y="394"/>
                    <a:pt x="93" y="389"/>
                    <a:pt x="87" y="381"/>
                  </a:cubicBezTo>
                  <a:cubicBezTo>
                    <a:pt x="81" y="373"/>
                    <a:pt x="84" y="363"/>
                    <a:pt x="84" y="363"/>
                  </a:cubicBezTo>
                  <a:cubicBezTo>
                    <a:pt x="85" y="359"/>
                    <a:pt x="85" y="359"/>
                    <a:pt x="85" y="359"/>
                  </a:cubicBezTo>
                  <a:cubicBezTo>
                    <a:pt x="82" y="357"/>
                    <a:pt x="82" y="357"/>
                    <a:pt x="82" y="357"/>
                  </a:cubicBezTo>
                  <a:cubicBezTo>
                    <a:pt x="30" y="327"/>
                    <a:pt x="44" y="280"/>
                    <a:pt x="44" y="278"/>
                  </a:cubicBezTo>
                  <a:cubicBezTo>
                    <a:pt x="45" y="275"/>
                    <a:pt x="45" y="275"/>
                    <a:pt x="45" y="275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25" y="259"/>
                    <a:pt x="14" y="243"/>
                    <a:pt x="12" y="225"/>
                  </a:cubicBezTo>
                  <a:cubicBezTo>
                    <a:pt x="10" y="199"/>
                    <a:pt x="26" y="178"/>
                    <a:pt x="27" y="178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1" y="140"/>
                    <a:pt x="24" y="115"/>
                    <a:pt x="37" y="98"/>
                  </a:cubicBezTo>
                  <a:cubicBezTo>
                    <a:pt x="53" y="80"/>
                    <a:pt x="76" y="79"/>
                    <a:pt x="77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4" y="64"/>
                    <a:pt x="90" y="56"/>
                    <a:pt x="98" y="52"/>
                  </a:cubicBezTo>
                  <a:cubicBezTo>
                    <a:pt x="111" y="44"/>
                    <a:pt x="126" y="48"/>
                    <a:pt x="126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57" y="17"/>
                    <a:pt x="186" y="35"/>
                    <a:pt x="194" y="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86" y="142"/>
                    <a:pt x="178" y="137"/>
                    <a:pt x="176" y="128"/>
                  </a:cubicBezTo>
                  <a:cubicBezTo>
                    <a:pt x="176" y="126"/>
                    <a:pt x="174" y="125"/>
                    <a:pt x="172" y="125"/>
                  </a:cubicBezTo>
                  <a:cubicBezTo>
                    <a:pt x="171" y="126"/>
                    <a:pt x="170" y="127"/>
                    <a:pt x="170" y="129"/>
                  </a:cubicBezTo>
                  <a:cubicBezTo>
                    <a:pt x="171" y="133"/>
                    <a:pt x="172" y="137"/>
                    <a:pt x="174" y="139"/>
                  </a:cubicBezTo>
                  <a:cubicBezTo>
                    <a:pt x="164" y="143"/>
                    <a:pt x="157" y="154"/>
                    <a:pt x="159" y="165"/>
                  </a:cubicBezTo>
                  <a:cubicBezTo>
                    <a:pt x="160" y="167"/>
                    <a:pt x="161" y="168"/>
                    <a:pt x="163" y="168"/>
                  </a:cubicBezTo>
                  <a:cubicBezTo>
                    <a:pt x="165" y="168"/>
                    <a:pt x="166" y="166"/>
                    <a:pt x="166" y="164"/>
                  </a:cubicBezTo>
                  <a:cubicBezTo>
                    <a:pt x="164" y="155"/>
                    <a:pt x="170" y="147"/>
                    <a:pt x="179" y="145"/>
                  </a:cubicBezTo>
                  <a:cubicBezTo>
                    <a:pt x="179" y="145"/>
                    <a:pt x="180" y="145"/>
                    <a:pt x="180" y="145"/>
                  </a:cubicBezTo>
                  <a:cubicBezTo>
                    <a:pt x="184" y="147"/>
                    <a:pt x="189" y="148"/>
                    <a:pt x="194" y="148"/>
                  </a:cubicBezTo>
                  <a:cubicBezTo>
                    <a:pt x="195" y="401"/>
                    <a:pt x="195" y="401"/>
                    <a:pt x="195" y="401"/>
                  </a:cubicBezTo>
                  <a:cubicBezTo>
                    <a:pt x="177" y="421"/>
                    <a:pt x="161" y="430"/>
                    <a:pt x="148" y="42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3" name="Freeform 11"/>
            <p:cNvSpPr>
              <a:spLocks/>
            </p:cNvSpPr>
            <p:nvPr/>
          </p:nvSpPr>
          <p:spPr bwMode="invGray">
            <a:xfrm>
              <a:off x="6215167" y="819510"/>
              <a:ext cx="1161408" cy="463392"/>
            </a:xfrm>
            <a:custGeom>
              <a:avLst/>
              <a:gdLst>
                <a:gd name="T0" fmla="*/ 6 w 83"/>
                <a:gd name="T1" fmla="*/ 20 h 33"/>
                <a:gd name="T2" fmla="*/ 0 w 83"/>
                <a:gd name="T3" fmla="*/ 27 h 33"/>
                <a:gd name="T4" fmla="*/ 6 w 83"/>
                <a:gd name="T5" fmla="*/ 33 h 33"/>
                <a:gd name="T6" fmla="*/ 13 w 83"/>
                <a:gd name="T7" fmla="*/ 29 h 33"/>
                <a:gd name="T8" fmla="*/ 54 w 83"/>
                <a:gd name="T9" fmla="*/ 29 h 33"/>
                <a:gd name="T10" fmla="*/ 74 w 83"/>
                <a:gd name="T11" fmla="*/ 13 h 33"/>
                <a:gd name="T12" fmla="*/ 76 w 83"/>
                <a:gd name="T13" fmla="*/ 14 h 33"/>
                <a:gd name="T14" fmla="*/ 83 w 83"/>
                <a:gd name="T15" fmla="*/ 7 h 33"/>
                <a:gd name="T16" fmla="*/ 76 w 83"/>
                <a:gd name="T17" fmla="*/ 0 h 33"/>
                <a:gd name="T18" fmla="*/ 69 w 83"/>
                <a:gd name="T19" fmla="*/ 7 h 33"/>
                <a:gd name="T20" fmla="*/ 70 w 83"/>
                <a:gd name="T21" fmla="*/ 10 h 33"/>
                <a:gd name="T22" fmla="*/ 52 w 83"/>
                <a:gd name="T23" fmla="*/ 25 h 33"/>
                <a:gd name="T24" fmla="*/ 13 w 83"/>
                <a:gd name="T25" fmla="*/ 25 h 33"/>
                <a:gd name="T26" fmla="*/ 6 w 83"/>
                <a:gd name="T27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33">
                  <a:moveTo>
                    <a:pt x="6" y="20"/>
                  </a:moveTo>
                  <a:cubicBezTo>
                    <a:pt x="3" y="20"/>
                    <a:pt x="0" y="23"/>
                    <a:pt x="0" y="27"/>
                  </a:cubicBezTo>
                  <a:cubicBezTo>
                    <a:pt x="0" y="30"/>
                    <a:pt x="3" y="33"/>
                    <a:pt x="6" y="33"/>
                  </a:cubicBezTo>
                  <a:cubicBezTo>
                    <a:pt x="9" y="33"/>
                    <a:pt x="12" y="31"/>
                    <a:pt x="1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5" y="14"/>
                    <a:pt x="76" y="14"/>
                  </a:cubicBezTo>
                  <a:cubicBezTo>
                    <a:pt x="80" y="14"/>
                    <a:pt x="83" y="11"/>
                    <a:pt x="83" y="7"/>
                  </a:cubicBezTo>
                  <a:cubicBezTo>
                    <a:pt x="83" y="3"/>
                    <a:pt x="80" y="0"/>
                    <a:pt x="76" y="0"/>
                  </a:cubicBezTo>
                  <a:cubicBezTo>
                    <a:pt x="72" y="0"/>
                    <a:pt x="69" y="3"/>
                    <a:pt x="69" y="7"/>
                  </a:cubicBezTo>
                  <a:cubicBezTo>
                    <a:pt x="69" y="8"/>
                    <a:pt x="70" y="9"/>
                    <a:pt x="70" y="10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2"/>
                    <a:pt x="9" y="20"/>
                    <a:pt x="6" y="2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4" name="Freeform 12"/>
            <p:cNvSpPr>
              <a:spLocks/>
            </p:cNvSpPr>
            <p:nvPr/>
          </p:nvSpPr>
          <p:spPr bwMode="invGray">
            <a:xfrm>
              <a:off x="6215167" y="1910529"/>
              <a:ext cx="1730378" cy="475123"/>
            </a:xfrm>
            <a:custGeom>
              <a:avLst/>
              <a:gdLst>
                <a:gd name="T0" fmla="*/ 6 w 124"/>
                <a:gd name="T1" fmla="*/ 34 h 34"/>
                <a:gd name="T2" fmla="*/ 13 w 124"/>
                <a:gd name="T3" fmla="*/ 29 h 34"/>
                <a:gd name="T4" fmla="*/ 90 w 124"/>
                <a:gd name="T5" fmla="*/ 29 h 34"/>
                <a:gd name="T6" fmla="*/ 113 w 124"/>
                <a:gd name="T7" fmla="*/ 12 h 34"/>
                <a:gd name="T8" fmla="*/ 117 w 124"/>
                <a:gd name="T9" fmla="*/ 14 h 34"/>
                <a:gd name="T10" fmla="*/ 124 w 124"/>
                <a:gd name="T11" fmla="*/ 7 h 34"/>
                <a:gd name="T12" fmla="*/ 117 w 124"/>
                <a:gd name="T13" fmla="*/ 0 h 34"/>
                <a:gd name="T14" fmla="*/ 111 w 124"/>
                <a:gd name="T15" fmla="*/ 7 h 34"/>
                <a:gd name="T16" fmla="*/ 111 w 124"/>
                <a:gd name="T17" fmla="*/ 9 h 34"/>
                <a:gd name="T18" fmla="*/ 89 w 124"/>
                <a:gd name="T19" fmla="*/ 25 h 34"/>
                <a:gd name="T20" fmla="*/ 13 w 124"/>
                <a:gd name="T21" fmla="*/ 25 h 34"/>
                <a:gd name="T22" fmla="*/ 6 w 124"/>
                <a:gd name="T23" fmla="*/ 21 h 34"/>
                <a:gd name="T24" fmla="*/ 0 w 124"/>
                <a:gd name="T25" fmla="*/ 27 h 34"/>
                <a:gd name="T26" fmla="*/ 6 w 124"/>
                <a:gd name="T2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34">
                  <a:moveTo>
                    <a:pt x="6" y="34"/>
                  </a:moveTo>
                  <a:cubicBezTo>
                    <a:pt x="9" y="34"/>
                    <a:pt x="12" y="32"/>
                    <a:pt x="13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6" y="14"/>
                    <a:pt x="117" y="14"/>
                  </a:cubicBezTo>
                  <a:cubicBezTo>
                    <a:pt x="121" y="14"/>
                    <a:pt x="124" y="11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114" y="0"/>
                    <a:pt x="111" y="3"/>
                    <a:pt x="111" y="7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3"/>
                    <a:pt x="9" y="21"/>
                    <a:pt x="6" y="21"/>
                  </a:cubicBezTo>
                  <a:cubicBezTo>
                    <a:pt x="3" y="21"/>
                    <a:pt x="0" y="24"/>
                    <a:pt x="0" y="27"/>
                  </a:cubicBezTo>
                  <a:cubicBezTo>
                    <a:pt x="0" y="31"/>
                    <a:pt x="3" y="34"/>
                    <a:pt x="6" y="3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5" name="Freeform 13"/>
            <p:cNvSpPr>
              <a:spLocks/>
            </p:cNvSpPr>
            <p:nvPr/>
          </p:nvSpPr>
          <p:spPr bwMode="invGray">
            <a:xfrm>
              <a:off x="6215167" y="1200779"/>
              <a:ext cx="1841827" cy="651093"/>
            </a:xfrm>
            <a:custGeom>
              <a:avLst/>
              <a:gdLst>
                <a:gd name="T0" fmla="*/ 120 w 132"/>
                <a:gd name="T1" fmla="*/ 10 h 47"/>
                <a:gd name="T2" fmla="*/ 87 w 132"/>
                <a:gd name="T3" fmla="*/ 42 h 47"/>
                <a:gd name="T4" fmla="*/ 47 w 132"/>
                <a:gd name="T5" fmla="*/ 24 h 47"/>
                <a:gd name="T6" fmla="*/ 13 w 132"/>
                <a:gd name="T7" fmla="*/ 24 h 47"/>
                <a:gd name="T8" fmla="*/ 6 w 132"/>
                <a:gd name="T9" fmla="*/ 19 h 47"/>
                <a:gd name="T10" fmla="*/ 0 w 132"/>
                <a:gd name="T11" fmla="*/ 26 h 47"/>
                <a:gd name="T12" fmla="*/ 6 w 132"/>
                <a:gd name="T13" fmla="*/ 32 h 47"/>
                <a:gd name="T14" fmla="*/ 13 w 132"/>
                <a:gd name="T15" fmla="*/ 28 h 47"/>
                <a:gd name="T16" fmla="*/ 46 w 132"/>
                <a:gd name="T17" fmla="*/ 28 h 47"/>
                <a:gd name="T18" fmla="*/ 88 w 132"/>
                <a:gd name="T19" fmla="*/ 47 h 47"/>
                <a:gd name="T20" fmla="*/ 123 w 132"/>
                <a:gd name="T21" fmla="*/ 12 h 47"/>
                <a:gd name="T22" fmla="*/ 126 w 132"/>
                <a:gd name="T23" fmla="*/ 13 h 47"/>
                <a:gd name="T24" fmla="*/ 132 w 132"/>
                <a:gd name="T25" fmla="*/ 6 h 47"/>
                <a:gd name="T26" fmla="*/ 126 w 132"/>
                <a:gd name="T27" fmla="*/ 0 h 47"/>
                <a:gd name="T28" fmla="*/ 119 w 132"/>
                <a:gd name="T29" fmla="*/ 6 h 47"/>
                <a:gd name="T30" fmla="*/ 120 w 132"/>
                <a:gd name="T31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47">
                  <a:moveTo>
                    <a:pt x="120" y="10"/>
                  </a:moveTo>
                  <a:cubicBezTo>
                    <a:pt x="87" y="42"/>
                    <a:pt x="87" y="42"/>
                    <a:pt x="87" y="42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1"/>
                    <a:pt x="9" y="19"/>
                    <a:pt x="6" y="19"/>
                  </a:cubicBezTo>
                  <a:cubicBezTo>
                    <a:pt x="3" y="19"/>
                    <a:pt x="0" y="22"/>
                    <a:pt x="0" y="26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9" y="32"/>
                    <a:pt x="12" y="30"/>
                    <a:pt x="13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24" y="13"/>
                    <a:pt x="125" y="13"/>
                    <a:pt x="126" y="13"/>
                  </a:cubicBezTo>
                  <a:cubicBezTo>
                    <a:pt x="129" y="13"/>
                    <a:pt x="132" y="10"/>
                    <a:pt x="132" y="6"/>
                  </a:cubicBezTo>
                  <a:cubicBezTo>
                    <a:pt x="132" y="3"/>
                    <a:pt x="129" y="0"/>
                    <a:pt x="126" y="0"/>
                  </a:cubicBezTo>
                  <a:cubicBezTo>
                    <a:pt x="122" y="0"/>
                    <a:pt x="119" y="3"/>
                    <a:pt x="119" y="6"/>
                  </a:cubicBezTo>
                  <a:cubicBezTo>
                    <a:pt x="119" y="7"/>
                    <a:pt x="119" y="9"/>
                    <a:pt x="120" y="1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6" name="Freeform 14"/>
            <p:cNvSpPr>
              <a:spLocks/>
            </p:cNvSpPr>
            <p:nvPr/>
          </p:nvSpPr>
          <p:spPr bwMode="invGray">
            <a:xfrm>
              <a:off x="7177140" y="2467769"/>
              <a:ext cx="563106" cy="557242"/>
            </a:xfrm>
            <a:custGeom>
              <a:avLst/>
              <a:gdLst>
                <a:gd name="T0" fmla="*/ 33 w 40"/>
                <a:gd name="T1" fmla="*/ 40 h 40"/>
                <a:gd name="T2" fmla="*/ 40 w 40"/>
                <a:gd name="T3" fmla="*/ 33 h 40"/>
                <a:gd name="T4" fmla="*/ 33 w 40"/>
                <a:gd name="T5" fmla="*/ 26 h 40"/>
                <a:gd name="T6" fmla="*/ 31 w 40"/>
                <a:gd name="T7" fmla="*/ 27 h 40"/>
                <a:gd name="T8" fmla="*/ 12 w 40"/>
                <a:gd name="T9" fmla="*/ 10 h 40"/>
                <a:gd name="T10" fmla="*/ 13 w 40"/>
                <a:gd name="T11" fmla="*/ 7 h 40"/>
                <a:gd name="T12" fmla="*/ 6 w 40"/>
                <a:gd name="T13" fmla="*/ 0 h 40"/>
                <a:gd name="T14" fmla="*/ 0 w 40"/>
                <a:gd name="T15" fmla="*/ 7 h 40"/>
                <a:gd name="T16" fmla="*/ 6 w 40"/>
                <a:gd name="T17" fmla="*/ 14 h 40"/>
                <a:gd name="T18" fmla="*/ 10 w 40"/>
                <a:gd name="T19" fmla="*/ 13 h 40"/>
                <a:gd name="T20" fmla="*/ 28 w 40"/>
                <a:gd name="T21" fmla="*/ 29 h 40"/>
                <a:gd name="T22" fmla="*/ 27 w 40"/>
                <a:gd name="T23" fmla="*/ 33 h 40"/>
                <a:gd name="T24" fmla="*/ 33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33" y="40"/>
                  </a:moveTo>
                  <a:cubicBezTo>
                    <a:pt x="37" y="40"/>
                    <a:pt x="40" y="37"/>
                    <a:pt x="40" y="33"/>
                  </a:cubicBezTo>
                  <a:cubicBezTo>
                    <a:pt x="40" y="29"/>
                    <a:pt x="37" y="26"/>
                    <a:pt x="33" y="26"/>
                  </a:cubicBezTo>
                  <a:cubicBezTo>
                    <a:pt x="32" y="26"/>
                    <a:pt x="32" y="27"/>
                    <a:pt x="31" y="27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8" y="14"/>
                    <a:pt x="9" y="13"/>
                    <a:pt x="10" y="13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30"/>
                    <a:pt x="27" y="32"/>
                    <a:pt x="27" y="33"/>
                  </a:cubicBezTo>
                  <a:cubicBezTo>
                    <a:pt x="27" y="37"/>
                    <a:pt x="30" y="40"/>
                    <a:pt x="33" y="4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7" name="Freeform 15"/>
            <p:cNvSpPr>
              <a:spLocks/>
            </p:cNvSpPr>
            <p:nvPr/>
          </p:nvSpPr>
          <p:spPr bwMode="invGray">
            <a:xfrm>
              <a:off x="6203436" y="2567486"/>
              <a:ext cx="1607199" cy="891585"/>
            </a:xfrm>
            <a:custGeom>
              <a:avLst/>
              <a:gdLst>
                <a:gd name="T0" fmla="*/ 6 w 115"/>
                <a:gd name="T1" fmla="*/ 14 h 64"/>
                <a:gd name="T2" fmla="*/ 13 w 115"/>
                <a:gd name="T3" fmla="*/ 9 h 64"/>
                <a:gd name="T4" fmla="*/ 51 w 115"/>
                <a:gd name="T5" fmla="*/ 9 h 64"/>
                <a:gd name="T6" fmla="*/ 102 w 115"/>
                <a:gd name="T7" fmla="*/ 54 h 64"/>
                <a:gd name="T8" fmla="*/ 101 w 115"/>
                <a:gd name="T9" fmla="*/ 57 h 64"/>
                <a:gd name="T10" fmla="*/ 108 w 115"/>
                <a:gd name="T11" fmla="*/ 64 h 64"/>
                <a:gd name="T12" fmla="*/ 115 w 115"/>
                <a:gd name="T13" fmla="*/ 57 h 64"/>
                <a:gd name="T14" fmla="*/ 108 w 115"/>
                <a:gd name="T15" fmla="*/ 50 h 64"/>
                <a:gd name="T16" fmla="*/ 104 w 115"/>
                <a:gd name="T17" fmla="*/ 51 h 64"/>
                <a:gd name="T18" fmla="*/ 52 w 115"/>
                <a:gd name="T19" fmla="*/ 5 h 64"/>
                <a:gd name="T20" fmla="*/ 13 w 115"/>
                <a:gd name="T21" fmla="*/ 5 h 64"/>
                <a:gd name="T22" fmla="*/ 6 w 115"/>
                <a:gd name="T23" fmla="*/ 0 h 64"/>
                <a:gd name="T24" fmla="*/ 0 w 115"/>
                <a:gd name="T25" fmla="*/ 7 h 64"/>
                <a:gd name="T26" fmla="*/ 6 w 115"/>
                <a:gd name="T27" fmla="*/ 1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64">
                  <a:moveTo>
                    <a:pt x="6" y="14"/>
                  </a:moveTo>
                  <a:cubicBezTo>
                    <a:pt x="9" y="14"/>
                    <a:pt x="12" y="12"/>
                    <a:pt x="1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1"/>
                    <a:pt x="104" y="64"/>
                    <a:pt x="108" y="64"/>
                  </a:cubicBezTo>
                  <a:cubicBezTo>
                    <a:pt x="112" y="64"/>
                    <a:pt x="115" y="61"/>
                    <a:pt x="115" y="57"/>
                  </a:cubicBezTo>
                  <a:cubicBezTo>
                    <a:pt x="115" y="53"/>
                    <a:pt x="112" y="50"/>
                    <a:pt x="108" y="50"/>
                  </a:cubicBezTo>
                  <a:cubicBezTo>
                    <a:pt x="107" y="50"/>
                    <a:pt x="105" y="51"/>
                    <a:pt x="104" y="51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8" name="Freeform 16"/>
            <p:cNvSpPr>
              <a:spLocks/>
            </p:cNvSpPr>
            <p:nvPr/>
          </p:nvSpPr>
          <p:spPr bwMode="invGray">
            <a:xfrm>
              <a:off x="6174107" y="3277233"/>
              <a:ext cx="1284584" cy="252226"/>
            </a:xfrm>
            <a:custGeom>
              <a:avLst/>
              <a:gdLst>
                <a:gd name="T0" fmla="*/ 9 w 92"/>
                <a:gd name="T1" fmla="*/ 18 h 18"/>
                <a:gd name="T2" fmla="*/ 18 w 92"/>
                <a:gd name="T3" fmla="*/ 11 h 18"/>
                <a:gd name="T4" fmla="*/ 79 w 92"/>
                <a:gd name="T5" fmla="*/ 11 h 18"/>
                <a:gd name="T6" fmla="*/ 86 w 92"/>
                <a:gd name="T7" fmla="*/ 15 h 18"/>
                <a:gd name="T8" fmla="*/ 92 w 92"/>
                <a:gd name="T9" fmla="*/ 9 h 18"/>
                <a:gd name="T10" fmla="*/ 86 w 92"/>
                <a:gd name="T11" fmla="*/ 2 h 18"/>
                <a:gd name="T12" fmla="*/ 79 w 92"/>
                <a:gd name="T13" fmla="*/ 7 h 18"/>
                <a:gd name="T14" fmla="*/ 18 w 92"/>
                <a:gd name="T15" fmla="*/ 7 h 18"/>
                <a:gd name="T16" fmla="*/ 9 w 92"/>
                <a:gd name="T17" fmla="*/ 0 h 18"/>
                <a:gd name="T18" fmla="*/ 0 w 92"/>
                <a:gd name="T19" fmla="*/ 9 h 18"/>
                <a:gd name="T20" fmla="*/ 9 w 92"/>
                <a:gd name="T2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8">
                  <a:moveTo>
                    <a:pt x="9" y="18"/>
                  </a:moveTo>
                  <a:cubicBezTo>
                    <a:pt x="14" y="18"/>
                    <a:pt x="18" y="15"/>
                    <a:pt x="1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80" y="13"/>
                    <a:pt x="83" y="15"/>
                    <a:pt x="86" y="15"/>
                  </a:cubicBezTo>
                  <a:cubicBezTo>
                    <a:pt x="89" y="15"/>
                    <a:pt x="92" y="12"/>
                    <a:pt x="92" y="9"/>
                  </a:cubicBezTo>
                  <a:cubicBezTo>
                    <a:pt x="92" y="5"/>
                    <a:pt x="89" y="2"/>
                    <a:pt x="86" y="2"/>
                  </a:cubicBezTo>
                  <a:cubicBezTo>
                    <a:pt x="83" y="2"/>
                    <a:pt x="80" y="4"/>
                    <a:pt x="7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3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9" name="Oval 17"/>
            <p:cNvSpPr>
              <a:spLocks noChangeArrowheads="1"/>
            </p:cNvSpPr>
            <p:nvPr/>
          </p:nvSpPr>
          <p:spPr bwMode="invGray">
            <a:xfrm>
              <a:off x="6203436" y="5553123"/>
              <a:ext cx="181834" cy="19356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0" name="Freeform 18"/>
            <p:cNvSpPr>
              <a:spLocks/>
            </p:cNvSpPr>
            <p:nvPr/>
          </p:nvSpPr>
          <p:spPr bwMode="invGray">
            <a:xfrm>
              <a:off x="6215167" y="2972217"/>
              <a:ext cx="879854" cy="181837"/>
            </a:xfrm>
            <a:custGeom>
              <a:avLst/>
              <a:gdLst>
                <a:gd name="T0" fmla="*/ 50 w 63"/>
                <a:gd name="T1" fmla="*/ 4 h 13"/>
                <a:gd name="T2" fmla="*/ 13 w 63"/>
                <a:gd name="T3" fmla="*/ 4 h 13"/>
                <a:gd name="T4" fmla="*/ 6 w 63"/>
                <a:gd name="T5" fmla="*/ 0 h 13"/>
                <a:gd name="T6" fmla="*/ 0 w 63"/>
                <a:gd name="T7" fmla="*/ 6 h 13"/>
                <a:gd name="T8" fmla="*/ 6 w 63"/>
                <a:gd name="T9" fmla="*/ 13 h 13"/>
                <a:gd name="T10" fmla="*/ 13 w 63"/>
                <a:gd name="T11" fmla="*/ 8 h 13"/>
                <a:gd name="T12" fmla="*/ 50 w 63"/>
                <a:gd name="T13" fmla="*/ 8 h 13"/>
                <a:gd name="T14" fmla="*/ 56 w 63"/>
                <a:gd name="T15" fmla="*/ 13 h 13"/>
                <a:gd name="T16" fmla="*/ 63 w 63"/>
                <a:gd name="T17" fmla="*/ 6 h 13"/>
                <a:gd name="T18" fmla="*/ 56 w 63"/>
                <a:gd name="T19" fmla="*/ 0 h 13"/>
                <a:gd name="T20" fmla="*/ 50 w 63"/>
                <a:gd name="T2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13">
                  <a:moveTo>
                    <a:pt x="50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9" y="13"/>
                    <a:pt x="12" y="11"/>
                    <a:pt x="13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1" y="11"/>
                    <a:pt x="53" y="13"/>
                    <a:pt x="56" y="13"/>
                  </a:cubicBezTo>
                  <a:cubicBezTo>
                    <a:pt x="60" y="13"/>
                    <a:pt x="63" y="10"/>
                    <a:pt x="63" y="6"/>
                  </a:cubicBezTo>
                  <a:cubicBezTo>
                    <a:pt x="63" y="3"/>
                    <a:pt x="60" y="0"/>
                    <a:pt x="56" y="0"/>
                  </a:cubicBezTo>
                  <a:cubicBezTo>
                    <a:pt x="53" y="0"/>
                    <a:pt x="51" y="2"/>
                    <a:pt x="50" y="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1" name="Freeform 19"/>
            <p:cNvSpPr>
              <a:spLocks/>
            </p:cNvSpPr>
            <p:nvPr/>
          </p:nvSpPr>
          <p:spPr bwMode="invGray">
            <a:xfrm>
              <a:off x="6174107" y="4074968"/>
              <a:ext cx="2399066" cy="821196"/>
            </a:xfrm>
            <a:custGeom>
              <a:avLst/>
              <a:gdLst>
                <a:gd name="T0" fmla="*/ 165 w 172"/>
                <a:gd name="T1" fmla="*/ 45 h 59"/>
                <a:gd name="T2" fmla="*/ 163 w 172"/>
                <a:gd name="T3" fmla="*/ 46 h 59"/>
                <a:gd name="T4" fmla="*/ 132 w 172"/>
                <a:gd name="T5" fmla="*/ 6 h 59"/>
                <a:gd name="T6" fmla="*/ 18 w 172"/>
                <a:gd name="T7" fmla="*/ 6 h 59"/>
                <a:gd name="T8" fmla="*/ 10 w 172"/>
                <a:gd name="T9" fmla="*/ 0 h 59"/>
                <a:gd name="T10" fmla="*/ 0 w 172"/>
                <a:gd name="T11" fmla="*/ 9 h 59"/>
                <a:gd name="T12" fmla="*/ 10 w 172"/>
                <a:gd name="T13" fmla="*/ 19 h 59"/>
                <a:gd name="T14" fmla="*/ 19 w 172"/>
                <a:gd name="T15" fmla="*/ 10 h 59"/>
                <a:gd name="T16" fmla="*/ 130 w 172"/>
                <a:gd name="T17" fmla="*/ 10 h 59"/>
                <a:gd name="T18" fmla="*/ 159 w 172"/>
                <a:gd name="T19" fmla="*/ 48 h 59"/>
                <a:gd name="T20" fmla="*/ 158 w 172"/>
                <a:gd name="T21" fmla="*/ 52 h 59"/>
                <a:gd name="T22" fmla="*/ 165 w 172"/>
                <a:gd name="T23" fmla="*/ 59 h 59"/>
                <a:gd name="T24" fmla="*/ 172 w 172"/>
                <a:gd name="T25" fmla="*/ 52 h 59"/>
                <a:gd name="T26" fmla="*/ 165 w 172"/>
                <a:gd name="T2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59">
                  <a:moveTo>
                    <a:pt x="165" y="45"/>
                  </a:moveTo>
                  <a:cubicBezTo>
                    <a:pt x="164" y="45"/>
                    <a:pt x="163" y="46"/>
                    <a:pt x="163" y="46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3"/>
                    <a:pt x="14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9"/>
                    <a:pt x="10" y="19"/>
                  </a:cubicBezTo>
                  <a:cubicBezTo>
                    <a:pt x="14" y="19"/>
                    <a:pt x="18" y="15"/>
                    <a:pt x="19" y="10"/>
                  </a:cubicBezTo>
                  <a:cubicBezTo>
                    <a:pt x="130" y="10"/>
                    <a:pt x="130" y="10"/>
                    <a:pt x="130" y="10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59" y="49"/>
                    <a:pt x="158" y="51"/>
                    <a:pt x="158" y="52"/>
                  </a:cubicBezTo>
                  <a:cubicBezTo>
                    <a:pt x="158" y="56"/>
                    <a:pt x="161" y="59"/>
                    <a:pt x="165" y="59"/>
                  </a:cubicBezTo>
                  <a:cubicBezTo>
                    <a:pt x="169" y="59"/>
                    <a:pt x="172" y="56"/>
                    <a:pt x="172" y="52"/>
                  </a:cubicBezTo>
                  <a:cubicBezTo>
                    <a:pt x="172" y="48"/>
                    <a:pt x="169" y="45"/>
                    <a:pt x="165" y="4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2" name="Freeform 20"/>
            <p:cNvSpPr>
              <a:spLocks/>
            </p:cNvSpPr>
            <p:nvPr/>
          </p:nvSpPr>
          <p:spPr bwMode="invGray">
            <a:xfrm>
              <a:off x="6203436" y="573151"/>
              <a:ext cx="668687" cy="346076"/>
            </a:xfrm>
            <a:custGeom>
              <a:avLst/>
              <a:gdLst>
                <a:gd name="T0" fmla="*/ 6 w 48"/>
                <a:gd name="T1" fmla="*/ 25 h 25"/>
                <a:gd name="T2" fmla="*/ 12 w 48"/>
                <a:gd name="T3" fmla="*/ 21 h 25"/>
                <a:gd name="T4" fmla="*/ 44 w 48"/>
                <a:gd name="T5" fmla="*/ 21 h 25"/>
                <a:gd name="T6" fmla="*/ 44 w 48"/>
                <a:gd name="T7" fmla="*/ 13 h 25"/>
                <a:gd name="T8" fmla="*/ 48 w 48"/>
                <a:gd name="T9" fmla="*/ 7 h 25"/>
                <a:gd name="T10" fmla="*/ 42 w 48"/>
                <a:gd name="T11" fmla="*/ 0 h 25"/>
                <a:gd name="T12" fmla="*/ 35 w 48"/>
                <a:gd name="T13" fmla="*/ 7 h 25"/>
                <a:gd name="T14" fmla="*/ 40 w 48"/>
                <a:gd name="T15" fmla="*/ 13 h 25"/>
                <a:gd name="T16" fmla="*/ 40 w 48"/>
                <a:gd name="T17" fmla="*/ 17 h 25"/>
                <a:gd name="T18" fmla="*/ 13 w 48"/>
                <a:gd name="T19" fmla="*/ 17 h 25"/>
                <a:gd name="T20" fmla="*/ 6 w 48"/>
                <a:gd name="T21" fmla="*/ 11 h 25"/>
                <a:gd name="T22" fmla="*/ 0 w 48"/>
                <a:gd name="T23" fmla="*/ 18 h 25"/>
                <a:gd name="T24" fmla="*/ 6 w 48"/>
                <a:gd name="T2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25">
                  <a:moveTo>
                    <a:pt x="6" y="25"/>
                  </a:moveTo>
                  <a:cubicBezTo>
                    <a:pt x="9" y="25"/>
                    <a:pt x="11" y="24"/>
                    <a:pt x="1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6" y="12"/>
                    <a:pt x="48" y="10"/>
                    <a:pt x="48" y="7"/>
                  </a:cubicBezTo>
                  <a:cubicBezTo>
                    <a:pt x="48" y="3"/>
                    <a:pt x="45" y="0"/>
                    <a:pt x="42" y="0"/>
                  </a:cubicBezTo>
                  <a:cubicBezTo>
                    <a:pt x="38" y="0"/>
                    <a:pt x="35" y="3"/>
                    <a:pt x="35" y="7"/>
                  </a:cubicBezTo>
                  <a:cubicBezTo>
                    <a:pt x="35" y="10"/>
                    <a:pt x="37" y="12"/>
                    <a:pt x="40" y="13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4"/>
                    <a:pt x="10" y="11"/>
                    <a:pt x="6" y="11"/>
                  </a:cubicBezTo>
                  <a:cubicBezTo>
                    <a:pt x="3" y="11"/>
                    <a:pt x="0" y="14"/>
                    <a:pt x="0" y="18"/>
                  </a:cubicBezTo>
                  <a:cubicBezTo>
                    <a:pt x="0" y="22"/>
                    <a:pt x="3" y="25"/>
                    <a:pt x="6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3" name="Freeform 21"/>
            <p:cNvSpPr>
              <a:spLocks/>
            </p:cNvSpPr>
            <p:nvPr/>
          </p:nvSpPr>
          <p:spPr bwMode="invGray">
            <a:xfrm>
              <a:off x="6174107" y="4462104"/>
              <a:ext cx="2193770" cy="715614"/>
            </a:xfrm>
            <a:custGeom>
              <a:avLst/>
              <a:gdLst>
                <a:gd name="T0" fmla="*/ 151 w 157"/>
                <a:gd name="T1" fmla="*/ 37 h 51"/>
                <a:gd name="T2" fmla="*/ 148 w 157"/>
                <a:gd name="T3" fmla="*/ 38 h 51"/>
                <a:gd name="T4" fmla="*/ 124 w 157"/>
                <a:gd name="T5" fmla="*/ 6 h 51"/>
                <a:gd name="T6" fmla="*/ 18 w 157"/>
                <a:gd name="T7" fmla="*/ 7 h 51"/>
                <a:gd name="T8" fmla="*/ 9 w 157"/>
                <a:gd name="T9" fmla="*/ 0 h 51"/>
                <a:gd name="T10" fmla="*/ 0 w 157"/>
                <a:gd name="T11" fmla="*/ 9 h 51"/>
                <a:gd name="T12" fmla="*/ 9 w 157"/>
                <a:gd name="T13" fmla="*/ 18 h 51"/>
                <a:gd name="T14" fmla="*/ 18 w 157"/>
                <a:gd name="T15" fmla="*/ 11 h 51"/>
                <a:gd name="T16" fmla="*/ 122 w 157"/>
                <a:gd name="T17" fmla="*/ 10 h 51"/>
                <a:gd name="T18" fmla="*/ 145 w 157"/>
                <a:gd name="T19" fmla="*/ 40 h 51"/>
                <a:gd name="T20" fmla="*/ 144 w 157"/>
                <a:gd name="T21" fmla="*/ 44 h 51"/>
                <a:gd name="T22" fmla="*/ 151 w 157"/>
                <a:gd name="T23" fmla="*/ 51 h 51"/>
                <a:gd name="T24" fmla="*/ 157 w 157"/>
                <a:gd name="T25" fmla="*/ 44 h 51"/>
                <a:gd name="T26" fmla="*/ 151 w 157"/>
                <a:gd name="T27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51">
                  <a:moveTo>
                    <a:pt x="151" y="37"/>
                  </a:moveTo>
                  <a:cubicBezTo>
                    <a:pt x="150" y="37"/>
                    <a:pt x="149" y="38"/>
                    <a:pt x="148" y="38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3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14" y="18"/>
                    <a:pt x="17" y="15"/>
                    <a:pt x="18" y="11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4" y="41"/>
                    <a:pt x="144" y="43"/>
                    <a:pt x="144" y="44"/>
                  </a:cubicBezTo>
                  <a:cubicBezTo>
                    <a:pt x="144" y="48"/>
                    <a:pt x="147" y="51"/>
                    <a:pt x="151" y="51"/>
                  </a:cubicBezTo>
                  <a:cubicBezTo>
                    <a:pt x="154" y="51"/>
                    <a:pt x="157" y="48"/>
                    <a:pt x="157" y="44"/>
                  </a:cubicBezTo>
                  <a:cubicBezTo>
                    <a:pt x="157" y="40"/>
                    <a:pt x="154" y="37"/>
                    <a:pt x="151" y="3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4" name="Freeform 22"/>
            <p:cNvSpPr>
              <a:spLocks/>
            </p:cNvSpPr>
            <p:nvPr/>
          </p:nvSpPr>
          <p:spPr bwMode="invGray">
            <a:xfrm>
              <a:off x="6660961" y="4884432"/>
              <a:ext cx="1437092" cy="568973"/>
            </a:xfrm>
            <a:custGeom>
              <a:avLst/>
              <a:gdLst>
                <a:gd name="T0" fmla="*/ 96 w 103"/>
                <a:gd name="T1" fmla="*/ 27 h 41"/>
                <a:gd name="T2" fmla="*/ 94 w 103"/>
                <a:gd name="T3" fmla="*/ 28 h 41"/>
                <a:gd name="T4" fmla="*/ 79 w 103"/>
                <a:gd name="T5" fmla="*/ 5 h 41"/>
                <a:gd name="T6" fmla="*/ 13 w 103"/>
                <a:gd name="T7" fmla="*/ 5 h 41"/>
                <a:gd name="T8" fmla="*/ 6 w 103"/>
                <a:gd name="T9" fmla="*/ 0 h 41"/>
                <a:gd name="T10" fmla="*/ 0 w 103"/>
                <a:gd name="T11" fmla="*/ 7 h 41"/>
                <a:gd name="T12" fmla="*/ 6 w 103"/>
                <a:gd name="T13" fmla="*/ 14 h 41"/>
                <a:gd name="T14" fmla="*/ 13 w 103"/>
                <a:gd name="T15" fmla="*/ 9 h 41"/>
                <a:gd name="T16" fmla="*/ 77 w 103"/>
                <a:gd name="T17" fmla="*/ 9 h 41"/>
                <a:gd name="T18" fmla="*/ 91 w 103"/>
                <a:gd name="T19" fmla="*/ 30 h 41"/>
                <a:gd name="T20" fmla="*/ 89 w 103"/>
                <a:gd name="T21" fmla="*/ 34 h 41"/>
                <a:gd name="T22" fmla="*/ 96 w 103"/>
                <a:gd name="T23" fmla="*/ 41 h 41"/>
                <a:gd name="T24" fmla="*/ 103 w 103"/>
                <a:gd name="T25" fmla="*/ 34 h 41"/>
                <a:gd name="T26" fmla="*/ 96 w 103"/>
                <a:gd name="T2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41">
                  <a:moveTo>
                    <a:pt x="96" y="27"/>
                  </a:moveTo>
                  <a:cubicBezTo>
                    <a:pt x="95" y="27"/>
                    <a:pt x="95" y="27"/>
                    <a:pt x="94" y="28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9" y="14"/>
                    <a:pt x="12" y="12"/>
                    <a:pt x="13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0" y="31"/>
                    <a:pt x="89" y="32"/>
                    <a:pt x="89" y="34"/>
                  </a:cubicBezTo>
                  <a:cubicBezTo>
                    <a:pt x="89" y="38"/>
                    <a:pt x="92" y="41"/>
                    <a:pt x="96" y="41"/>
                  </a:cubicBezTo>
                  <a:cubicBezTo>
                    <a:pt x="100" y="41"/>
                    <a:pt x="103" y="38"/>
                    <a:pt x="103" y="34"/>
                  </a:cubicBezTo>
                  <a:cubicBezTo>
                    <a:pt x="103" y="30"/>
                    <a:pt x="100" y="27"/>
                    <a:pt x="96" y="2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5" name="Freeform 23"/>
            <p:cNvSpPr>
              <a:spLocks/>
            </p:cNvSpPr>
            <p:nvPr/>
          </p:nvSpPr>
          <p:spPr bwMode="invGray">
            <a:xfrm>
              <a:off x="6954247" y="5353688"/>
              <a:ext cx="1008900" cy="434060"/>
            </a:xfrm>
            <a:custGeom>
              <a:avLst/>
              <a:gdLst>
                <a:gd name="T0" fmla="*/ 59 w 72"/>
                <a:gd name="T1" fmla="*/ 25 h 31"/>
                <a:gd name="T2" fmla="*/ 65 w 72"/>
                <a:gd name="T3" fmla="*/ 31 h 31"/>
                <a:gd name="T4" fmla="*/ 72 w 72"/>
                <a:gd name="T5" fmla="*/ 25 h 31"/>
                <a:gd name="T6" fmla="*/ 65 w 72"/>
                <a:gd name="T7" fmla="*/ 18 h 31"/>
                <a:gd name="T8" fmla="*/ 65 w 72"/>
                <a:gd name="T9" fmla="*/ 18 h 31"/>
                <a:gd name="T10" fmla="*/ 57 w 72"/>
                <a:gd name="T11" fmla="*/ 4 h 31"/>
                <a:gd name="T12" fmla="*/ 13 w 72"/>
                <a:gd name="T13" fmla="*/ 4 h 31"/>
                <a:gd name="T14" fmla="*/ 7 w 72"/>
                <a:gd name="T15" fmla="*/ 0 h 31"/>
                <a:gd name="T16" fmla="*/ 0 w 72"/>
                <a:gd name="T17" fmla="*/ 7 h 31"/>
                <a:gd name="T18" fmla="*/ 7 w 72"/>
                <a:gd name="T19" fmla="*/ 13 h 31"/>
                <a:gd name="T20" fmla="*/ 13 w 72"/>
                <a:gd name="T21" fmla="*/ 8 h 31"/>
                <a:gd name="T22" fmla="*/ 54 w 72"/>
                <a:gd name="T23" fmla="*/ 8 h 31"/>
                <a:gd name="T24" fmla="*/ 61 w 72"/>
                <a:gd name="T25" fmla="*/ 20 h 31"/>
                <a:gd name="T26" fmla="*/ 59 w 72"/>
                <a:gd name="T2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31">
                  <a:moveTo>
                    <a:pt x="59" y="25"/>
                  </a:moveTo>
                  <a:cubicBezTo>
                    <a:pt x="59" y="28"/>
                    <a:pt x="62" y="31"/>
                    <a:pt x="65" y="31"/>
                  </a:cubicBezTo>
                  <a:cubicBezTo>
                    <a:pt x="69" y="31"/>
                    <a:pt x="72" y="28"/>
                    <a:pt x="72" y="25"/>
                  </a:cubicBezTo>
                  <a:cubicBezTo>
                    <a:pt x="72" y="21"/>
                    <a:pt x="69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1"/>
                    <a:pt x="13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0" y="21"/>
                    <a:pt x="59" y="23"/>
                    <a:pt x="59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6" name="Freeform 24"/>
            <p:cNvSpPr>
              <a:spLocks/>
            </p:cNvSpPr>
            <p:nvPr/>
          </p:nvSpPr>
          <p:spPr bwMode="invGray">
            <a:xfrm>
              <a:off x="6203436" y="403045"/>
              <a:ext cx="2592637" cy="3472491"/>
            </a:xfrm>
            <a:custGeom>
              <a:avLst/>
              <a:gdLst>
                <a:gd name="T0" fmla="*/ 150 w 186"/>
                <a:gd name="T1" fmla="*/ 13 h 249"/>
                <a:gd name="T2" fmla="*/ 150 w 186"/>
                <a:gd name="T3" fmla="*/ 146 h 249"/>
                <a:gd name="T4" fmla="*/ 150 w 186"/>
                <a:gd name="T5" fmla="*/ 146 h 249"/>
                <a:gd name="T6" fmla="*/ 116 w 186"/>
                <a:gd name="T7" fmla="*/ 146 h 249"/>
                <a:gd name="T8" fmla="*/ 110 w 186"/>
                <a:gd name="T9" fmla="*/ 142 h 249"/>
                <a:gd name="T10" fmla="*/ 103 w 186"/>
                <a:gd name="T11" fmla="*/ 148 h 249"/>
                <a:gd name="T12" fmla="*/ 110 w 186"/>
                <a:gd name="T13" fmla="*/ 155 h 249"/>
                <a:gd name="T14" fmla="*/ 116 w 186"/>
                <a:gd name="T15" fmla="*/ 150 h 249"/>
                <a:gd name="T16" fmla="*/ 146 w 186"/>
                <a:gd name="T17" fmla="*/ 150 h 249"/>
                <a:gd name="T18" fmla="*/ 120 w 186"/>
                <a:gd name="T19" fmla="*/ 177 h 249"/>
                <a:gd name="T20" fmla="*/ 120 w 186"/>
                <a:gd name="T21" fmla="*/ 220 h 249"/>
                <a:gd name="T22" fmla="*/ 96 w 186"/>
                <a:gd name="T23" fmla="*/ 241 h 249"/>
                <a:gd name="T24" fmla="*/ 13 w 186"/>
                <a:gd name="T25" fmla="*/ 241 h 249"/>
                <a:gd name="T26" fmla="*/ 6 w 186"/>
                <a:gd name="T27" fmla="*/ 236 h 249"/>
                <a:gd name="T28" fmla="*/ 0 w 186"/>
                <a:gd name="T29" fmla="*/ 242 h 249"/>
                <a:gd name="T30" fmla="*/ 6 w 186"/>
                <a:gd name="T31" fmla="*/ 249 h 249"/>
                <a:gd name="T32" fmla="*/ 12 w 186"/>
                <a:gd name="T33" fmla="*/ 245 h 249"/>
                <a:gd name="T34" fmla="*/ 98 w 186"/>
                <a:gd name="T35" fmla="*/ 245 h 249"/>
                <a:gd name="T36" fmla="*/ 124 w 186"/>
                <a:gd name="T37" fmla="*/ 222 h 249"/>
                <a:gd name="T38" fmla="*/ 124 w 186"/>
                <a:gd name="T39" fmla="*/ 178 h 249"/>
                <a:gd name="T40" fmla="*/ 151 w 186"/>
                <a:gd name="T41" fmla="*/ 150 h 249"/>
                <a:gd name="T42" fmla="*/ 186 w 186"/>
                <a:gd name="T43" fmla="*/ 150 h 249"/>
                <a:gd name="T44" fmla="*/ 186 w 186"/>
                <a:gd name="T45" fmla="*/ 146 h 249"/>
                <a:gd name="T46" fmla="*/ 154 w 186"/>
                <a:gd name="T47" fmla="*/ 146 h 249"/>
                <a:gd name="T48" fmla="*/ 154 w 186"/>
                <a:gd name="T49" fmla="*/ 13 h 249"/>
                <a:gd name="T50" fmla="*/ 159 w 186"/>
                <a:gd name="T51" fmla="*/ 7 h 249"/>
                <a:gd name="T52" fmla="*/ 152 w 186"/>
                <a:gd name="T53" fmla="*/ 0 h 249"/>
                <a:gd name="T54" fmla="*/ 145 w 186"/>
                <a:gd name="T55" fmla="*/ 7 h 249"/>
                <a:gd name="T56" fmla="*/ 150 w 186"/>
                <a:gd name="T57" fmla="*/ 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6" h="249">
                  <a:moveTo>
                    <a:pt x="150" y="13"/>
                  </a:moveTo>
                  <a:cubicBezTo>
                    <a:pt x="150" y="146"/>
                    <a:pt x="150" y="146"/>
                    <a:pt x="150" y="146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16" y="144"/>
                    <a:pt x="113" y="142"/>
                    <a:pt x="110" y="142"/>
                  </a:cubicBezTo>
                  <a:cubicBezTo>
                    <a:pt x="106" y="142"/>
                    <a:pt x="103" y="145"/>
                    <a:pt x="103" y="148"/>
                  </a:cubicBezTo>
                  <a:cubicBezTo>
                    <a:pt x="103" y="152"/>
                    <a:pt x="106" y="155"/>
                    <a:pt x="110" y="155"/>
                  </a:cubicBezTo>
                  <a:cubicBezTo>
                    <a:pt x="113" y="155"/>
                    <a:pt x="116" y="153"/>
                    <a:pt x="116" y="150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20" y="177"/>
                    <a:pt x="120" y="177"/>
                    <a:pt x="120" y="177"/>
                  </a:cubicBezTo>
                  <a:cubicBezTo>
                    <a:pt x="120" y="220"/>
                    <a:pt x="120" y="220"/>
                    <a:pt x="120" y="220"/>
                  </a:cubicBezTo>
                  <a:cubicBezTo>
                    <a:pt x="96" y="241"/>
                    <a:pt x="96" y="241"/>
                    <a:pt x="96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2" y="238"/>
                    <a:pt x="10" y="236"/>
                    <a:pt x="6" y="236"/>
                  </a:cubicBezTo>
                  <a:cubicBezTo>
                    <a:pt x="3" y="236"/>
                    <a:pt x="0" y="239"/>
                    <a:pt x="0" y="242"/>
                  </a:cubicBezTo>
                  <a:cubicBezTo>
                    <a:pt x="0" y="246"/>
                    <a:pt x="3" y="249"/>
                    <a:pt x="6" y="249"/>
                  </a:cubicBezTo>
                  <a:cubicBezTo>
                    <a:pt x="9" y="249"/>
                    <a:pt x="11" y="247"/>
                    <a:pt x="12" y="245"/>
                  </a:cubicBezTo>
                  <a:cubicBezTo>
                    <a:pt x="98" y="245"/>
                    <a:pt x="98" y="245"/>
                    <a:pt x="98" y="245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86" y="150"/>
                    <a:pt x="186" y="150"/>
                    <a:pt x="186" y="150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57" y="13"/>
                    <a:pt x="159" y="10"/>
                    <a:pt x="159" y="7"/>
                  </a:cubicBezTo>
                  <a:cubicBezTo>
                    <a:pt x="159" y="3"/>
                    <a:pt x="156" y="0"/>
                    <a:pt x="152" y="0"/>
                  </a:cubicBezTo>
                  <a:cubicBezTo>
                    <a:pt x="148" y="0"/>
                    <a:pt x="145" y="3"/>
                    <a:pt x="145" y="7"/>
                  </a:cubicBezTo>
                  <a:cubicBezTo>
                    <a:pt x="145" y="10"/>
                    <a:pt x="147" y="13"/>
                    <a:pt x="150" y="1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7" name="Freeform 25"/>
            <p:cNvSpPr>
              <a:spLocks/>
            </p:cNvSpPr>
            <p:nvPr/>
          </p:nvSpPr>
          <p:spPr bwMode="invGray">
            <a:xfrm>
              <a:off x="8420668" y="3306566"/>
              <a:ext cx="557239" cy="181837"/>
            </a:xfrm>
            <a:custGeom>
              <a:avLst/>
              <a:gdLst>
                <a:gd name="T0" fmla="*/ 13 w 40"/>
                <a:gd name="T1" fmla="*/ 5 h 13"/>
                <a:gd name="T2" fmla="*/ 7 w 40"/>
                <a:gd name="T3" fmla="*/ 0 h 13"/>
                <a:gd name="T4" fmla="*/ 0 w 40"/>
                <a:gd name="T5" fmla="*/ 7 h 13"/>
                <a:gd name="T6" fmla="*/ 7 w 40"/>
                <a:gd name="T7" fmla="*/ 13 h 13"/>
                <a:gd name="T8" fmla="*/ 13 w 40"/>
                <a:gd name="T9" fmla="*/ 9 h 13"/>
                <a:gd name="T10" fmla="*/ 40 w 40"/>
                <a:gd name="T11" fmla="*/ 9 h 13"/>
                <a:gd name="T12" fmla="*/ 40 w 40"/>
                <a:gd name="T13" fmla="*/ 5 h 13"/>
                <a:gd name="T14" fmla="*/ 13 w 40"/>
                <a:gd name="T15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3">
                  <a:moveTo>
                    <a:pt x="13" y="5"/>
                  </a:moveTo>
                  <a:cubicBezTo>
                    <a:pt x="12" y="2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1"/>
                    <a:pt x="13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5"/>
                    <a:pt x="40" y="5"/>
                    <a:pt x="40" y="5"/>
                  </a:cubicBezTo>
                  <a:lnTo>
                    <a:pt x="13" y="5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8" name="Freeform 26"/>
            <p:cNvSpPr>
              <a:spLocks/>
            </p:cNvSpPr>
            <p:nvPr/>
          </p:nvSpPr>
          <p:spPr bwMode="invGray">
            <a:xfrm>
              <a:off x="8420668" y="2983948"/>
              <a:ext cx="516179" cy="181837"/>
            </a:xfrm>
            <a:custGeom>
              <a:avLst/>
              <a:gdLst>
                <a:gd name="T0" fmla="*/ 7 w 37"/>
                <a:gd name="T1" fmla="*/ 0 h 13"/>
                <a:gd name="T2" fmla="*/ 0 w 37"/>
                <a:gd name="T3" fmla="*/ 7 h 13"/>
                <a:gd name="T4" fmla="*/ 7 w 37"/>
                <a:gd name="T5" fmla="*/ 13 h 13"/>
                <a:gd name="T6" fmla="*/ 13 w 37"/>
                <a:gd name="T7" fmla="*/ 9 h 13"/>
                <a:gd name="T8" fmla="*/ 37 w 37"/>
                <a:gd name="T9" fmla="*/ 9 h 13"/>
                <a:gd name="T10" fmla="*/ 37 w 37"/>
                <a:gd name="T11" fmla="*/ 5 h 13"/>
                <a:gd name="T12" fmla="*/ 13 w 37"/>
                <a:gd name="T13" fmla="*/ 5 h 13"/>
                <a:gd name="T14" fmla="*/ 7 w 37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3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2"/>
                    <a:pt x="13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10" y="0"/>
                    <a:pt x="7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9" name="Freeform 27"/>
            <p:cNvSpPr>
              <a:spLocks/>
            </p:cNvSpPr>
            <p:nvPr/>
          </p:nvSpPr>
          <p:spPr bwMode="invGray">
            <a:xfrm>
              <a:off x="6203436" y="4855107"/>
              <a:ext cx="1894617" cy="1659993"/>
            </a:xfrm>
            <a:custGeom>
              <a:avLst/>
              <a:gdLst>
                <a:gd name="T0" fmla="*/ 129 w 136"/>
                <a:gd name="T1" fmla="*/ 106 h 119"/>
                <a:gd name="T2" fmla="*/ 126 w 136"/>
                <a:gd name="T3" fmla="*/ 107 h 119"/>
                <a:gd name="T4" fmla="*/ 96 w 136"/>
                <a:gd name="T5" fmla="*/ 75 h 119"/>
                <a:gd name="T6" fmla="*/ 97 w 136"/>
                <a:gd name="T7" fmla="*/ 73 h 119"/>
                <a:gd name="T8" fmla="*/ 90 w 136"/>
                <a:gd name="T9" fmla="*/ 66 h 119"/>
                <a:gd name="T10" fmla="*/ 85 w 136"/>
                <a:gd name="T11" fmla="*/ 70 h 119"/>
                <a:gd name="T12" fmla="*/ 58 w 136"/>
                <a:gd name="T13" fmla="*/ 70 h 119"/>
                <a:gd name="T14" fmla="*/ 12 w 136"/>
                <a:gd name="T15" fmla="*/ 11 h 119"/>
                <a:gd name="T16" fmla="*/ 13 w 136"/>
                <a:gd name="T17" fmla="*/ 7 h 119"/>
                <a:gd name="T18" fmla="*/ 6 w 136"/>
                <a:gd name="T19" fmla="*/ 0 h 119"/>
                <a:gd name="T20" fmla="*/ 0 w 136"/>
                <a:gd name="T21" fmla="*/ 7 h 119"/>
                <a:gd name="T22" fmla="*/ 6 w 136"/>
                <a:gd name="T23" fmla="*/ 13 h 119"/>
                <a:gd name="T24" fmla="*/ 9 w 136"/>
                <a:gd name="T25" fmla="*/ 13 h 119"/>
                <a:gd name="T26" fmla="*/ 57 w 136"/>
                <a:gd name="T27" fmla="*/ 74 h 119"/>
                <a:gd name="T28" fmla="*/ 84 w 136"/>
                <a:gd name="T29" fmla="*/ 74 h 119"/>
                <a:gd name="T30" fmla="*/ 90 w 136"/>
                <a:gd name="T31" fmla="*/ 79 h 119"/>
                <a:gd name="T32" fmla="*/ 94 w 136"/>
                <a:gd name="T33" fmla="*/ 78 h 119"/>
                <a:gd name="T34" fmla="*/ 123 w 136"/>
                <a:gd name="T35" fmla="*/ 110 h 119"/>
                <a:gd name="T36" fmla="*/ 123 w 136"/>
                <a:gd name="T37" fmla="*/ 113 h 119"/>
                <a:gd name="T38" fmla="*/ 129 w 136"/>
                <a:gd name="T39" fmla="*/ 119 h 119"/>
                <a:gd name="T40" fmla="*/ 136 w 136"/>
                <a:gd name="T41" fmla="*/ 113 h 119"/>
                <a:gd name="T42" fmla="*/ 129 w 136"/>
                <a:gd name="T43" fmla="*/ 10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19">
                  <a:moveTo>
                    <a:pt x="129" y="106"/>
                  </a:moveTo>
                  <a:cubicBezTo>
                    <a:pt x="128" y="106"/>
                    <a:pt x="127" y="106"/>
                    <a:pt x="126" y="107"/>
                  </a:cubicBezTo>
                  <a:cubicBezTo>
                    <a:pt x="96" y="75"/>
                    <a:pt x="96" y="75"/>
                    <a:pt x="96" y="75"/>
                  </a:cubicBezTo>
                  <a:cubicBezTo>
                    <a:pt x="97" y="75"/>
                    <a:pt x="97" y="74"/>
                    <a:pt x="97" y="73"/>
                  </a:cubicBezTo>
                  <a:cubicBezTo>
                    <a:pt x="97" y="69"/>
                    <a:pt x="94" y="66"/>
                    <a:pt x="90" y="66"/>
                  </a:cubicBezTo>
                  <a:cubicBezTo>
                    <a:pt x="88" y="66"/>
                    <a:pt x="86" y="67"/>
                    <a:pt x="85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7"/>
                    <a:pt x="87" y="79"/>
                    <a:pt x="90" y="79"/>
                  </a:cubicBezTo>
                  <a:cubicBezTo>
                    <a:pt x="92" y="79"/>
                    <a:pt x="93" y="79"/>
                    <a:pt x="94" y="78"/>
                  </a:cubicBezTo>
                  <a:cubicBezTo>
                    <a:pt x="123" y="110"/>
                    <a:pt x="123" y="110"/>
                    <a:pt x="123" y="110"/>
                  </a:cubicBezTo>
                  <a:cubicBezTo>
                    <a:pt x="123" y="111"/>
                    <a:pt x="123" y="112"/>
                    <a:pt x="123" y="113"/>
                  </a:cubicBezTo>
                  <a:cubicBezTo>
                    <a:pt x="123" y="116"/>
                    <a:pt x="126" y="119"/>
                    <a:pt x="129" y="119"/>
                  </a:cubicBezTo>
                  <a:cubicBezTo>
                    <a:pt x="133" y="119"/>
                    <a:pt x="136" y="116"/>
                    <a:pt x="136" y="113"/>
                  </a:cubicBezTo>
                  <a:cubicBezTo>
                    <a:pt x="136" y="109"/>
                    <a:pt x="133" y="106"/>
                    <a:pt x="129" y="10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0" name="Freeform 28"/>
            <p:cNvSpPr>
              <a:spLocks/>
            </p:cNvSpPr>
            <p:nvPr/>
          </p:nvSpPr>
          <p:spPr bwMode="invGray">
            <a:xfrm>
              <a:off x="8438263" y="1435407"/>
              <a:ext cx="357804" cy="739076"/>
            </a:xfrm>
            <a:custGeom>
              <a:avLst/>
              <a:gdLst>
                <a:gd name="T0" fmla="*/ 5 w 26"/>
                <a:gd name="T1" fmla="*/ 14 h 53"/>
                <a:gd name="T2" fmla="*/ 5 w 26"/>
                <a:gd name="T3" fmla="*/ 53 h 53"/>
                <a:gd name="T4" fmla="*/ 26 w 26"/>
                <a:gd name="T5" fmla="*/ 53 h 53"/>
                <a:gd name="T6" fmla="*/ 26 w 26"/>
                <a:gd name="T7" fmla="*/ 49 h 53"/>
                <a:gd name="T8" fmla="*/ 9 w 26"/>
                <a:gd name="T9" fmla="*/ 49 h 53"/>
                <a:gd name="T10" fmla="*/ 9 w 26"/>
                <a:gd name="T11" fmla="*/ 14 h 53"/>
                <a:gd name="T12" fmla="*/ 14 w 26"/>
                <a:gd name="T13" fmla="*/ 7 h 53"/>
                <a:gd name="T14" fmla="*/ 7 w 26"/>
                <a:gd name="T15" fmla="*/ 0 h 53"/>
                <a:gd name="T16" fmla="*/ 0 w 26"/>
                <a:gd name="T17" fmla="*/ 7 h 53"/>
                <a:gd name="T18" fmla="*/ 5 w 26"/>
                <a:gd name="T19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3">
                  <a:moveTo>
                    <a:pt x="5" y="14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2" y="13"/>
                    <a:pt x="14" y="10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2" y="13"/>
                    <a:pt x="5" y="1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1" name="Freeform 29"/>
            <p:cNvSpPr>
              <a:spLocks/>
            </p:cNvSpPr>
            <p:nvPr/>
          </p:nvSpPr>
          <p:spPr bwMode="invGray">
            <a:xfrm>
              <a:off x="7053961" y="919224"/>
              <a:ext cx="838790" cy="574837"/>
            </a:xfrm>
            <a:custGeom>
              <a:avLst/>
              <a:gdLst>
                <a:gd name="T0" fmla="*/ 22 w 60"/>
                <a:gd name="T1" fmla="*/ 37 h 41"/>
                <a:gd name="T2" fmla="*/ 13 w 60"/>
                <a:gd name="T3" fmla="*/ 32 h 41"/>
                <a:gd name="T4" fmla="*/ 13 w 60"/>
                <a:gd name="T5" fmla="*/ 31 h 41"/>
                <a:gd name="T6" fmla="*/ 6 w 60"/>
                <a:gd name="T7" fmla="*/ 24 h 41"/>
                <a:gd name="T8" fmla="*/ 0 w 60"/>
                <a:gd name="T9" fmla="*/ 31 h 41"/>
                <a:gd name="T10" fmla="*/ 6 w 60"/>
                <a:gd name="T11" fmla="*/ 37 h 41"/>
                <a:gd name="T12" fmla="*/ 11 w 60"/>
                <a:gd name="T13" fmla="*/ 35 h 41"/>
                <a:gd name="T14" fmla="*/ 22 w 60"/>
                <a:gd name="T15" fmla="*/ 41 h 41"/>
                <a:gd name="T16" fmla="*/ 51 w 60"/>
                <a:gd name="T17" fmla="*/ 13 h 41"/>
                <a:gd name="T18" fmla="*/ 54 w 60"/>
                <a:gd name="T19" fmla="*/ 14 h 41"/>
                <a:gd name="T20" fmla="*/ 60 w 60"/>
                <a:gd name="T21" fmla="*/ 7 h 41"/>
                <a:gd name="T22" fmla="*/ 54 w 60"/>
                <a:gd name="T23" fmla="*/ 0 h 41"/>
                <a:gd name="T24" fmla="*/ 47 w 60"/>
                <a:gd name="T25" fmla="*/ 7 h 41"/>
                <a:gd name="T26" fmla="*/ 48 w 60"/>
                <a:gd name="T27" fmla="*/ 11 h 41"/>
                <a:gd name="T28" fmla="*/ 22 w 60"/>
                <a:gd name="T29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41">
                  <a:moveTo>
                    <a:pt x="22" y="37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1"/>
                    <a:pt x="13" y="31"/>
                  </a:cubicBezTo>
                  <a:cubicBezTo>
                    <a:pt x="13" y="27"/>
                    <a:pt x="10" y="24"/>
                    <a:pt x="6" y="24"/>
                  </a:cubicBezTo>
                  <a:cubicBezTo>
                    <a:pt x="3" y="24"/>
                    <a:pt x="0" y="27"/>
                    <a:pt x="0" y="31"/>
                  </a:cubicBezTo>
                  <a:cubicBezTo>
                    <a:pt x="0" y="34"/>
                    <a:pt x="3" y="37"/>
                    <a:pt x="6" y="37"/>
                  </a:cubicBezTo>
                  <a:cubicBezTo>
                    <a:pt x="8" y="37"/>
                    <a:pt x="10" y="37"/>
                    <a:pt x="11" y="35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2" y="14"/>
                    <a:pt x="53" y="14"/>
                    <a:pt x="54" y="14"/>
                  </a:cubicBezTo>
                  <a:cubicBezTo>
                    <a:pt x="57" y="14"/>
                    <a:pt x="60" y="11"/>
                    <a:pt x="60" y="7"/>
                  </a:cubicBezTo>
                  <a:cubicBezTo>
                    <a:pt x="60" y="3"/>
                    <a:pt x="57" y="0"/>
                    <a:pt x="54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47" y="8"/>
                    <a:pt x="47" y="10"/>
                    <a:pt x="48" y="11"/>
                  </a:cubicBezTo>
                  <a:lnTo>
                    <a:pt x="22" y="37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2" name="Freeform 30"/>
            <p:cNvSpPr>
              <a:spLocks/>
            </p:cNvSpPr>
            <p:nvPr/>
          </p:nvSpPr>
          <p:spPr bwMode="invGray">
            <a:xfrm>
              <a:off x="6215167" y="1828410"/>
              <a:ext cx="979568" cy="316747"/>
            </a:xfrm>
            <a:custGeom>
              <a:avLst/>
              <a:gdLst>
                <a:gd name="T0" fmla="*/ 63 w 70"/>
                <a:gd name="T1" fmla="*/ 23 h 23"/>
                <a:gd name="T2" fmla="*/ 70 w 70"/>
                <a:gd name="T3" fmla="*/ 16 h 23"/>
                <a:gd name="T4" fmla="*/ 63 w 70"/>
                <a:gd name="T5" fmla="*/ 10 h 23"/>
                <a:gd name="T6" fmla="*/ 58 w 70"/>
                <a:gd name="T7" fmla="*/ 12 h 23"/>
                <a:gd name="T8" fmla="*/ 42 w 70"/>
                <a:gd name="T9" fmla="*/ 5 h 23"/>
                <a:gd name="T10" fmla="*/ 13 w 70"/>
                <a:gd name="T11" fmla="*/ 4 h 23"/>
                <a:gd name="T12" fmla="*/ 6 w 70"/>
                <a:gd name="T13" fmla="*/ 0 h 23"/>
                <a:gd name="T14" fmla="*/ 0 w 70"/>
                <a:gd name="T15" fmla="*/ 6 h 23"/>
                <a:gd name="T16" fmla="*/ 6 w 70"/>
                <a:gd name="T17" fmla="*/ 13 h 23"/>
                <a:gd name="T18" fmla="*/ 13 w 70"/>
                <a:gd name="T19" fmla="*/ 8 h 23"/>
                <a:gd name="T20" fmla="*/ 40 w 70"/>
                <a:gd name="T21" fmla="*/ 8 h 23"/>
                <a:gd name="T22" fmla="*/ 57 w 70"/>
                <a:gd name="T23" fmla="*/ 16 h 23"/>
                <a:gd name="T24" fmla="*/ 56 w 70"/>
                <a:gd name="T25" fmla="*/ 16 h 23"/>
                <a:gd name="T26" fmla="*/ 63 w 70"/>
                <a:gd name="T2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23">
                  <a:moveTo>
                    <a:pt x="63" y="23"/>
                  </a:moveTo>
                  <a:cubicBezTo>
                    <a:pt x="67" y="23"/>
                    <a:pt x="70" y="20"/>
                    <a:pt x="70" y="16"/>
                  </a:cubicBezTo>
                  <a:cubicBezTo>
                    <a:pt x="70" y="13"/>
                    <a:pt x="67" y="10"/>
                    <a:pt x="63" y="10"/>
                  </a:cubicBezTo>
                  <a:cubicBezTo>
                    <a:pt x="61" y="10"/>
                    <a:pt x="59" y="11"/>
                    <a:pt x="58" y="12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9" y="13"/>
                    <a:pt x="12" y="11"/>
                    <a:pt x="13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6" y="16"/>
                    <a:pt x="56" y="16"/>
                  </a:cubicBezTo>
                  <a:cubicBezTo>
                    <a:pt x="56" y="20"/>
                    <a:pt x="59" y="23"/>
                    <a:pt x="63" y="2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3" name="Oval 31"/>
            <p:cNvSpPr>
              <a:spLocks noChangeArrowheads="1"/>
            </p:cNvSpPr>
            <p:nvPr/>
          </p:nvSpPr>
          <p:spPr bwMode="invGray">
            <a:xfrm>
              <a:off x="8479326" y="4391715"/>
              <a:ext cx="181834" cy="181837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4" name="Freeform 32"/>
            <p:cNvSpPr>
              <a:spLocks/>
            </p:cNvSpPr>
            <p:nvPr/>
          </p:nvSpPr>
          <p:spPr bwMode="invGray">
            <a:xfrm>
              <a:off x="6790008" y="6110366"/>
              <a:ext cx="568970" cy="346076"/>
            </a:xfrm>
            <a:custGeom>
              <a:avLst/>
              <a:gdLst>
                <a:gd name="T0" fmla="*/ 34 w 41"/>
                <a:gd name="T1" fmla="*/ 0 h 25"/>
                <a:gd name="T2" fmla="*/ 29 w 41"/>
                <a:gd name="T3" fmla="*/ 3 h 25"/>
                <a:gd name="T4" fmla="*/ 4 w 41"/>
                <a:gd name="T5" fmla="*/ 2 h 25"/>
                <a:gd name="T6" fmla="*/ 4 w 41"/>
                <a:gd name="T7" fmla="*/ 12 h 25"/>
                <a:gd name="T8" fmla="*/ 0 w 41"/>
                <a:gd name="T9" fmla="*/ 18 h 25"/>
                <a:gd name="T10" fmla="*/ 6 w 41"/>
                <a:gd name="T11" fmla="*/ 25 h 25"/>
                <a:gd name="T12" fmla="*/ 13 w 41"/>
                <a:gd name="T13" fmla="*/ 18 h 25"/>
                <a:gd name="T14" fmla="*/ 8 w 41"/>
                <a:gd name="T15" fmla="*/ 12 h 25"/>
                <a:gd name="T16" fmla="*/ 8 w 41"/>
                <a:gd name="T17" fmla="*/ 6 h 25"/>
                <a:gd name="T18" fmla="*/ 27 w 41"/>
                <a:gd name="T19" fmla="*/ 7 h 25"/>
                <a:gd name="T20" fmla="*/ 27 w 41"/>
                <a:gd name="T21" fmla="*/ 7 h 25"/>
                <a:gd name="T22" fmla="*/ 34 w 41"/>
                <a:gd name="T23" fmla="*/ 14 h 25"/>
                <a:gd name="T24" fmla="*/ 41 w 41"/>
                <a:gd name="T25" fmla="*/ 7 h 25"/>
                <a:gd name="T26" fmla="*/ 34 w 41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25">
                  <a:moveTo>
                    <a:pt x="34" y="0"/>
                  </a:moveTo>
                  <a:cubicBezTo>
                    <a:pt x="32" y="0"/>
                    <a:pt x="30" y="1"/>
                    <a:pt x="29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0" y="15"/>
                    <a:pt x="0" y="18"/>
                  </a:cubicBezTo>
                  <a:cubicBezTo>
                    <a:pt x="0" y="22"/>
                    <a:pt x="3" y="25"/>
                    <a:pt x="6" y="25"/>
                  </a:cubicBezTo>
                  <a:cubicBezTo>
                    <a:pt x="10" y="25"/>
                    <a:pt x="13" y="22"/>
                    <a:pt x="13" y="18"/>
                  </a:cubicBezTo>
                  <a:cubicBezTo>
                    <a:pt x="13" y="15"/>
                    <a:pt x="11" y="13"/>
                    <a:pt x="8" y="1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11"/>
                    <a:pt x="30" y="14"/>
                    <a:pt x="34" y="14"/>
                  </a:cubicBezTo>
                  <a:cubicBezTo>
                    <a:pt x="38" y="14"/>
                    <a:pt x="41" y="11"/>
                    <a:pt x="41" y="7"/>
                  </a:cubicBezTo>
                  <a:cubicBezTo>
                    <a:pt x="41" y="3"/>
                    <a:pt x="38" y="0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5" name="Oval 33"/>
            <p:cNvSpPr>
              <a:spLocks noChangeArrowheads="1"/>
            </p:cNvSpPr>
            <p:nvPr/>
          </p:nvSpPr>
          <p:spPr bwMode="invGray">
            <a:xfrm>
              <a:off x="6203436" y="5887469"/>
              <a:ext cx="181834" cy="19356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6" name="Freeform 34"/>
            <p:cNvSpPr>
              <a:spLocks/>
            </p:cNvSpPr>
            <p:nvPr/>
          </p:nvSpPr>
          <p:spPr bwMode="invGray">
            <a:xfrm>
              <a:off x="8197771" y="2649606"/>
              <a:ext cx="698016" cy="1618930"/>
            </a:xfrm>
            <a:custGeom>
              <a:avLst/>
              <a:gdLst>
                <a:gd name="T0" fmla="*/ 21 w 50"/>
                <a:gd name="T1" fmla="*/ 103 h 116"/>
                <a:gd name="T2" fmla="*/ 17 w 50"/>
                <a:gd name="T3" fmla="*/ 108 h 116"/>
                <a:gd name="T4" fmla="*/ 4 w 50"/>
                <a:gd name="T5" fmla="*/ 108 h 116"/>
                <a:gd name="T6" fmla="*/ 4 w 50"/>
                <a:gd name="T7" fmla="*/ 9 h 116"/>
                <a:gd name="T8" fmla="*/ 32 w 50"/>
                <a:gd name="T9" fmla="*/ 9 h 116"/>
                <a:gd name="T10" fmla="*/ 39 w 50"/>
                <a:gd name="T11" fmla="*/ 13 h 116"/>
                <a:gd name="T12" fmla="*/ 45 w 50"/>
                <a:gd name="T13" fmla="*/ 7 h 116"/>
                <a:gd name="T14" fmla="*/ 39 w 50"/>
                <a:gd name="T15" fmla="*/ 0 h 116"/>
                <a:gd name="T16" fmla="*/ 32 w 50"/>
                <a:gd name="T17" fmla="*/ 5 h 116"/>
                <a:gd name="T18" fmla="*/ 0 w 50"/>
                <a:gd name="T19" fmla="*/ 5 h 116"/>
                <a:gd name="T20" fmla="*/ 0 w 50"/>
                <a:gd name="T21" fmla="*/ 112 h 116"/>
                <a:gd name="T22" fmla="*/ 18 w 50"/>
                <a:gd name="T23" fmla="*/ 112 h 116"/>
                <a:gd name="T24" fmla="*/ 24 w 50"/>
                <a:gd name="T25" fmla="*/ 116 h 116"/>
                <a:gd name="T26" fmla="*/ 31 w 50"/>
                <a:gd name="T27" fmla="*/ 109 h 116"/>
                <a:gd name="T28" fmla="*/ 25 w 50"/>
                <a:gd name="T29" fmla="*/ 103 h 116"/>
                <a:gd name="T30" fmla="*/ 25 w 50"/>
                <a:gd name="T31" fmla="*/ 79 h 116"/>
                <a:gd name="T32" fmla="*/ 50 w 50"/>
                <a:gd name="T33" fmla="*/ 79 h 116"/>
                <a:gd name="T34" fmla="*/ 50 w 50"/>
                <a:gd name="T35" fmla="*/ 75 h 116"/>
                <a:gd name="T36" fmla="*/ 21 w 50"/>
                <a:gd name="T37" fmla="*/ 75 h 116"/>
                <a:gd name="T38" fmla="*/ 21 w 50"/>
                <a:gd name="T39" fmla="*/ 10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116">
                  <a:moveTo>
                    <a:pt x="21" y="103"/>
                  </a:moveTo>
                  <a:cubicBezTo>
                    <a:pt x="19" y="104"/>
                    <a:pt x="18" y="106"/>
                    <a:pt x="17" y="108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3" y="11"/>
                    <a:pt x="36" y="13"/>
                    <a:pt x="39" y="13"/>
                  </a:cubicBezTo>
                  <a:cubicBezTo>
                    <a:pt x="42" y="13"/>
                    <a:pt x="45" y="10"/>
                    <a:pt x="45" y="7"/>
                  </a:cubicBezTo>
                  <a:cubicBezTo>
                    <a:pt x="45" y="3"/>
                    <a:pt x="42" y="0"/>
                    <a:pt x="39" y="0"/>
                  </a:cubicBezTo>
                  <a:cubicBezTo>
                    <a:pt x="36" y="0"/>
                    <a:pt x="33" y="2"/>
                    <a:pt x="3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4"/>
                    <a:pt x="21" y="116"/>
                    <a:pt x="24" y="116"/>
                  </a:cubicBezTo>
                  <a:cubicBezTo>
                    <a:pt x="28" y="116"/>
                    <a:pt x="31" y="113"/>
                    <a:pt x="31" y="109"/>
                  </a:cubicBezTo>
                  <a:cubicBezTo>
                    <a:pt x="31" y="106"/>
                    <a:pt x="28" y="103"/>
                    <a:pt x="25" y="103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21" y="75"/>
                    <a:pt x="21" y="75"/>
                    <a:pt x="21" y="75"/>
                  </a:cubicBezTo>
                  <a:lnTo>
                    <a:pt x="21" y="103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7" name="Freeform 35"/>
            <p:cNvSpPr>
              <a:spLocks/>
            </p:cNvSpPr>
            <p:nvPr/>
          </p:nvSpPr>
          <p:spPr bwMode="invGray">
            <a:xfrm>
              <a:off x="6203436" y="5230512"/>
              <a:ext cx="475119" cy="1091020"/>
            </a:xfrm>
            <a:custGeom>
              <a:avLst/>
              <a:gdLst>
                <a:gd name="T0" fmla="*/ 30 w 34"/>
                <a:gd name="T1" fmla="*/ 65 h 78"/>
                <a:gd name="T2" fmla="*/ 30 w 34"/>
                <a:gd name="T3" fmla="*/ 33 h 78"/>
                <a:gd name="T4" fmla="*/ 12 w 34"/>
                <a:gd name="T5" fmla="*/ 10 h 78"/>
                <a:gd name="T6" fmla="*/ 13 w 34"/>
                <a:gd name="T7" fmla="*/ 7 h 78"/>
                <a:gd name="T8" fmla="*/ 6 w 34"/>
                <a:gd name="T9" fmla="*/ 0 h 78"/>
                <a:gd name="T10" fmla="*/ 0 w 34"/>
                <a:gd name="T11" fmla="*/ 7 h 78"/>
                <a:gd name="T12" fmla="*/ 6 w 34"/>
                <a:gd name="T13" fmla="*/ 13 h 78"/>
                <a:gd name="T14" fmla="*/ 9 w 34"/>
                <a:gd name="T15" fmla="*/ 13 h 78"/>
                <a:gd name="T16" fmla="*/ 26 w 34"/>
                <a:gd name="T17" fmla="*/ 34 h 78"/>
                <a:gd name="T18" fmla="*/ 26 w 34"/>
                <a:gd name="T19" fmla="*/ 65 h 78"/>
                <a:gd name="T20" fmla="*/ 21 w 34"/>
                <a:gd name="T21" fmla="*/ 72 h 78"/>
                <a:gd name="T22" fmla="*/ 28 w 34"/>
                <a:gd name="T23" fmla="*/ 78 h 78"/>
                <a:gd name="T24" fmla="*/ 34 w 34"/>
                <a:gd name="T25" fmla="*/ 72 h 78"/>
                <a:gd name="T26" fmla="*/ 30 w 34"/>
                <a:gd name="T27" fmla="*/ 6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78">
                  <a:moveTo>
                    <a:pt x="30" y="65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3" y="66"/>
                    <a:pt x="21" y="69"/>
                    <a:pt x="21" y="72"/>
                  </a:cubicBezTo>
                  <a:cubicBezTo>
                    <a:pt x="21" y="75"/>
                    <a:pt x="24" y="78"/>
                    <a:pt x="28" y="78"/>
                  </a:cubicBezTo>
                  <a:cubicBezTo>
                    <a:pt x="31" y="78"/>
                    <a:pt x="34" y="75"/>
                    <a:pt x="34" y="72"/>
                  </a:cubicBezTo>
                  <a:cubicBezTo>
                    <a:pt x="34" y="69"/>
                    <a:pt x="32" y="66"/>
                    <a:pt x="30" y="6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8" name="Oval 36"/>
            <p:cNvSpPr>
              <a:spLocks noChangeArrowheads="1"/>
            </p:cNvSpPr>
            <p:nvPr/>
          </p:nvSpPr>
          <p:spPr bwMode="invGray">
            <a:xfrm>
              <a:off x="8631834" y="1728692"/>
              <a:ext cx="181834" cy="181837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9" name="Oval 37"/>
            <p:cNvSpPr>
              <a:spLocks noChangeArrowheads="1"/>
            </p:cNvSpPr>
            <p:nvPr/>
          </p:nvSpPr>
          <p:spPr bwMode="invGray">
            <a:xfrm>
              <a:off x="7458695" y="837104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0" name="Oval 38"/>
            <p:cNvSpPr>
              <a:spLocks noChangeArrowheads="1"/>
            </p:cNvSpPr>
            <p:nvPr/>
          </p:nvSpPr>
          <p:spPr bwMode="invGray">
            <a:xfrm>
              <a:off x="7001170" y="655271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1" name="Oval 39"/>
            <p:cNvSpPr>
              <a:spLocks noChangeArrowheads="1"/>
            </p:cNvSpPr>
            <p:nvPr/>
          </p:nvSpPr>
          <p:spPr bwMode="invGray">
            <a:xfrm>
              <a:off x="8661160" y="3904865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2" name="Oval 40"/>
            <p:cNvSpPr>
              <a:spLocks noChangeArrowheads="1"/>
            </p:cNvSpPr>
            <p:nvPr/>
          </p:nvSpPr>
          <p:spPr bwMode="invGray">
            <a:xfrm>
              <a:off x="8098053" y="1382616"/>
              <a:ext cx="158372" cy="164239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078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3577307" y="260648"/>
            <a:ext cx="4608512" cy="648072"/>
          </a:xfrm>
        </p:spPr>
        <p:txBody>
          <a:bodyPr/>
          <a:lstStyle/>
          <a:p>
            <a:pPr algn="ctr"/>
            <a:r>
              <a:rPr lang="en-GB" dirty="0" smtClean="0"/>
              <a:t>Facial Action Units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22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527003" y="1740932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2800" dirty="0" smtClean="0"/>
              <a:t>AU6 </a:t>
            </a:r>
            <a:r>
              <a:rPr lang="mr-IN" sz="2800" dirty="0" smtClean="0"/>
              <a:t>–</a:t>
            </a:r>
            <a:r>
              <a:rPr lang="en-US" sz="2800" dirty="0" smtClean="0"/>
              <a:t> Cheek Raiser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66963" y="4338682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2800" dirty="0" smtClean="0"/>
              <a:t>AU12 </a:t>
            </a:r>
            <a:r>
              <a:rPr lang="mr-IN" sz="2800" dirty="0" smtClean="0"/>
              <a:t>–</a:t>
            </a:r>
            <a:r>
              <a:rPr lang="en-US" sz="2800" dirty="0" smtClean="0"/>
              <a:t> Lip Corner Puller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635" y="1050042"/>
            <a:ext cx="3810000" cy="190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99" y="3647792"/>
            <a:ext cx="381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5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3577307" y="260648"/>
            <a:ext cx="4608512" cy="648072"/>
          </a:xfrm>
        </p:spPr>
        <p:txBody>
          <a:bodyPr/>
          <a:lstStyle/>
          <a:p>
            <a:pPr algn="ctr"/>
            <a:r>
              <a:rPr lang="en-GB" dirty="0" smtClean="0"/>
              <a:t>Facial Action Units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23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497955"/>
            <a:ext cx="1872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sz="2800" dirty="0" smtClean="0"/>
              <a:t>AU1</a:t>
            </a:r>
          </a:p>
          <a:p>
            <a:pPr algn="ctr">
              <a:buClr>
                <a:schemeClr val="accent2"/>
              </a:buClr>
            </a:pPr>
            <a:r>
              <a:rPr lang="en-US" sz="2800" dirty="0" smtClean="0"/>
              <a:t>Inner Brow Raiser </a:t>
            </a: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08" y="1237952"/>
            <a:ext cx="3810000" cy="1905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4204557"/>
            <a:ext cx="1872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sz="2800" dirty="0" smtClean="0"/>
              <a:t>AU2</a:t>
            </a:r>
          </a:p>
          <a:p>
            <a:pPr algn="ctr">
              <a:buClr>
                <a:schemeClr val="accent2"/>
              </a:buClr>
            </a:pPr>
            <a:r>
              <a:rPr lang="en-US" sz="2800" dirty="0" smtClean="0"/>
              <a:t>Outer Brow Raiser </a:t>
            </a:r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08" y="3944555"/>
            <a:ext cx="3810000" cy="1905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25579" y="1497954"/>
            <a:ext cx="1872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sz="2800" dirty="0" smtClean="0"/>
              <a:t>AU5</a:t>
            </a:r>
          </a:p>
          <a:p>
            <a:pPr algn="ctr">
              <a:buClr>
                <a:schemeClr val="accent2"/>
              </a:buClr>
            </a:pPr>
            <a:r>
              <a:rPr lang="en-US" sz="2800" dirty="0" smtClean="0"/>
              <a:t>Upper Lid Raiser </a:t>
            </a:r>
            <a:endParaRPr lang="en-US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819" y="1237952"/>
            <a:ext cx="3810000" cy="1905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25579" y="4204556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sz="2800" dirty="0" smtClean="0"/>
              <a:t>AU26</a:t>
            </a:r>
          </a:p>
          <a:p>
            <a:pPr algn="ctr">
              <a:buClr>
                <a:schemeClr val="accent2"/>
              </a:buClr>
            </a:pPr>
            <a:r>
              <a:rPr lang="en-US" sz="2800" dirty="0" smtClean="0"/>
              <a:t>Jaw Drop</a:t>
            </a:r>
            <a:endParaRPr lang="en-US" sz="28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819" y="3944553"/>
            <a:ext cx="381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3577307" y="260648"/>
            <a:ext cx="4608512" cy="648072"/>
          </a:xfrm>
        </p:spPr>
        <p:txBody>
          <a:bodyPr/>
          <a:lstStyle/>
          <a:p>
            <a:pPr algn="ctr"/>
            <a:r>
              <a:rPr lang="en-GB" dirty="0" smtClean="0"/>
              <a:t>Facial Action Units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24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463" y="2204864"/>
            <a:ext cx="7696200" cy="3048000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>
            <p:custDataLst>
              <p:tags r:id="rId2"/>
            </p:custDataLst>
          </p:nvPr>
        </p:nvSpPr>
        <p:spPr bwMode="gray">
          <a:xfrm>
            <a:off x="3577307" y="1052736"/>
            <a:ext cx="4608512" cy="648072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en-GB" sz="4000" kern="1200" spc="-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smtClean="0"/>
              <a:t>Cohn - </a:t>
            </a:r>
            <a:r>
              <a:rPr lang="en-GB" sz="3600" dirty="0" err="1" smtClean="0"/>
              <a:t>Kanade</a:t>
            </a:r>
            <a:r>
              <a:rPr lang="en-GB" sz="3600" dirty="0" smtClean="0"/>
              <a:t> dataset (CK+)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05630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Best Architecture - Final Algorithm</a:t>
            </a:r>
          </a:p>
        </p:txBody>
      </p:sp>
      <p:grpSp>
        <p:nvGrpSpPr>
          <p:cNvPr id="3" name="Gruppieren 2"/>
          <p:cNvGrpSpPr/>
          <p:nvPr/>
        </p:nvGrpSpPr>
        <p:grpSpPr bwMode="invGray">
          <a:xfrm>
            <a:off x="3145259" y="332656"/>
            <a:ext cx="5818762" cy="6182444"/>
            <a:chOff x="3159145" y="332656"/>
            <a:chExt cx="5818762" cy="6182444"/>
          </a:xfrm>
        </p:grpSpPr>
        <p:sp>
          <p:nvSpPr>
            <p:cNvPr id="87" name="Freeform 5"/>
            <p:cNvSpPr>
              <a:spLocks/>
            </p:cNvSpPr>
            <p:nvPr/>
          </p:nvSpPr>
          <p:spPr bwMode="invGray">
            <a:xfrm>
              <a:off x="4525849" y="1153852"/>
              <a:ext cx="393000" cy="363674"/>
            </a:xfrm>
            <a:custGeom>
              <a:avLst/>
              <a:gdLst>
                <a:gd name="T0" fmla="*/ 3 w 28"/>
                <a:gd name="T1" fmla="*/ 26 h 26"/>
                <a:gd name="T2" fmla="*/ 7 w 28"/>
                <a:gd name="T3" fmla="*/ 23 h 26"/>
                <a:gd name="T4" fmla="*/ 24 w 28"/>
                <a:gd name="T5" fmla="*/ 7 h 26"/>
                <a:gd name="T6" fmla="*/ 27 w 28"/>
                <a:gd name="T7" fmla="*/ 4 h 26"/>
                <a:gd name="T8" fmla="*/ 24 w 28"/>
                <a:gd name="T9" fmla="*/ 0 h 26"/>
                <a:gd name="T10" fmla="*/ 0 w 28"/>
                <a:gd name="T11" fmla="*/ 22 h 26"/>
                <a:gd name="T12" fmla="*/ 3 w 2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3" y="26"/>
                  </a:moveTo>
                  <a:cubicBezTo>
                    <a:pt x="5" y="26"/>
                    <a:pt x="6" y="24"/>
                    <a:pt x="7" y="23"/>
                  </a:cubicBezTo>
                  <a:cubicBezTo>
                    <a:pt x="7" y="13"/>
                    <a:pt x="15" y="6"/>
                    <a:pt x="24" y="7"/>
                  </a:cubicBezTo>
                  <a:cubicBezTo>
                    <a:pt x="26" y="7"/>
                    <a:pt x="27" y="6"/>
                    <a:pt x="27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12" y="0"/>
                    <a:pt x="1" y="9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88" name="Freeform 6"/>
            <p:cNvSpPr>
              <a:spLocks/>
            </p:cNvSpPr>
            <p:nvPr/>
          </p:nvSpPr>
          <p:spPr bwMode="invGray">
            <a:xfrm>
              <a:off x="4390935" y="4948957"/>
              <a:ext cx="668687" cy="434060"/>
            </a:xfrm>
            <a:custGeom>
              <a:avLst/>
              <a:gdLst>
                <a:gd name="T0" fmla="*/ 28 w 48"/>
                <a:gd name="T1" fmla="*/ 3 h 31"/>
                <a:gd name="T2" fmla="*/ 28 w 48"/>
                <a:gd name="T3" fmla="*/ 3 h 31"/>
                <a:gd name="T4" fmla="*/ 0 w 48"/>
                <a:gd name="T5" fmla="*/ 20 h 31"/>
                <a:gd name="T6" fmla="*/ 3 w 48"/>
                <a:gd name="T7" fmla="*/ 24 h 31"/>
                <a:gd name="T8" fmla="*/ 7 w 48"/>
                <a:gd name="T9" fmla="*/ 22 h 31"/>
                <a:gd name="T10" fmla="*/ 25 w 48"/>
                <a:gd name="T11" fmla="*/ 9 h 31"/>
                <a:gd name="T12" fmla="*/ 26 w 48"/>
                <a:gd name="T13" fmla="*/ 10 h 31"/>
                <a:gd name="T14" fmla="*/ 41 w 48"/>
                <a:gd name="T15" fmla="*/ 27 h 31"/>
                <a:gd name="T16" fmla="*/ 44 w 48"/>
                <a:gd name="T17" fmla="*/ 31 h 31"/>
                <a:gd name="T18" fmla="*/ 48 w 48"/>
                <a:gd name="T19" fmla="*/ 28 h 31"/>
                <a:gd name="T20" fmla="*/ 28 w 48"/>
                <a:gd name="T21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31">
                  <a:moveTo>
                    <a:pt x="28" y="3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16" y="0"/>
                    <a:pt x="3" y="8"/>
                    <a:pt x="0" y="20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4" y="25"/>
                    <a:pt x="6" y="24"/>
                    <a:pt x="7" y="22"/>
                  </a:cubicBezTo>
                  <a:cubicBezTo>
                    <a:pt x="9" y="13"/>
                    <a:pt x="17" y="8"/>
                    <a:pt x="25" y="9"/>
                  </a:cubicBezTo>
                  <a:cubicBezTo>
                    <a:pt x="25" y="10"/>
                    <a:pt x="25" y="10"/>
                    <a:pt x="26" y="10"/>
                  </a:cubicBezTo>
                  <a:cubicBezTo>
                    <a:pt x="35" y="10"/>
                    <a:pt x="42" y="18"/>
                    <a:pt x="41" y="27"/>
                  </a:cubicBezTo>
                  <a:cubicBezTo>
                    <a:pt x="41" y="29"/>
                    <a:pt x="42" y="31"/>
                    <a:pt x="44" y="31"/>
                  </a:cubicBezTo>
                  <a:cubicBezTo>
                    <a:pt x="46" y="31"/>
                    <a:pt x="47" y="29"/>
                    <a:pt x="48" y="28"/>
                  </a:cubicBezTo>
                  <a:cubicBezTo>
                    <a:pt x="48" y="16"/>
                    <a:pt x="40" y="5"/>
                    <a:pt x="28" y="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89" name="Freeform 7"/>
            <p:cNvSpPr>
              <a:spLocks/>
            </p:cNvSpPr>
            <p:nvPr/>
          </p:nvSpPr>
          <p:spPr bwMode="invGray">
            <a:xfrm>
              <a:off x="4725284" y="5218781"/>
              <a:ext cx="334342" cy="445794"/>
            </a:xfrm>
            <a:custGeom>
              <a:avLst/>
              <a:gdLst>
                <a:gd name="T0" fmla="*/ 21 w 24"/>
                <a:gd name="T1" fmla="*/ 25 h 32"/>
                <a:gd name="T2" fmla="*/ 9 w 24"/>
                <a:gd name="T3" fmla="*/ 4 h 32"/>
                <a:gd name="T4" fmla="*/ 7 w 24"/>
                <a:gd name="T5" fmla="*/ 0 h 32"/>
                <a:gd name="T6" fmla="*/ 3 w 24"/>
                <a:gd name="T7" fmla="*/ 3 h 32"/>
                <a:gd name="T8" fmla="*/ 19 w 24"/>
                <a:gd name="T9" fmla="*/ 31 h 32"/>
                <a:gd name="T10" fmla="*/ 23 w 24"/>
                <a:gd name="T11" fmla="*/ 29 h 32"/>
                <a:gd name="T12" fmla="*/ 21 w 24"/>
                <a:gd name="T13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2">
                  <a:moveTo>
                    <a:pt x="21" y="25"/>
                  </a:moveTo>
                  <a:cubicBezTo>
                    <a:pt x="12" y="22"/>
                    <a:pt x="7" y="13"/>
                    <a:pt x="9" y="4"/>
                  </a:cubicBezTo>
                  <a:cubicBezTo>
                    <a:pt x="10" y="3"/>
                    <a:pt x="9" y="1"/>
                    <a:pt x="7" y="0"/>
                  </a:cubicBezTo>
                  <a:cubicBezTo>
                    <a:pt x="5" y="0"/>
                    <a:pt x="4" y="1"/>
                    <a:pt x="3" y="3"/>
                  </a:cubicBezTo>
                  <a:cubicBezTo>
                    <a:pt x="0" y="15"/>
                    <a:pt x="7" y="28"/>
                    <a:pt x="19" y="31"/>
                  </a:cubicBezTo>
                  <a:cubicBezTo>
                    <a:pt x="21" y="32"/>
                    <a:pt x="23" y="30"/>
                    <a:pt x="23" y="29"/>
                  </a:cubicBezTo>
                  <a:cubicBezTo>
                    <a:pt x="24" y="27"/>
                    <a:pt x="23" y="25"/>
                    <a:pt x="21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0" name="Freeform 8"/>
            <p:cNvSpPr>
              <a:spLocks/>
            </p:cNvSpPr>
            <p:nvPr/>
          </p:nvSpPr>
          <p:spPr bwMode="invGray">
            <a:xfrm>
              <a:off x="3816098" y="2162752"/>
              <a:ext cx="533777" cy="973704"/>
            </a:xfrm>
            <a:custGeom>
              <a:avLst/>
              <a:gdLst>
                <a:gd name="T0" fmla="*/ 21 w 38"/>
                <a:gd name="T1" fmla="*/ 41 h 70"/>
                <a:gd name="T2" fmla="*/ 27 w 38"/>
                <a:gd name="T3" fmla="*/ 28 h 70"/>
                <a:gd name="T4" fmla="*/ 27 w 38"/>
                <a:gd name="T5" fmla="*/ 28 h 70"/>
                <a:gd name="T6" fmla="*/ 9 w 38"/>
                <a:gd name="T7" fmla="*/ 0 h 70"/>
                <a:gd name="T8" fmla="*/ 5 w 38"/>
                <a:gd name="T9" fmla="*/ 3 h 70"/>
                <a:gd name="T10" fmla="*/ 8 w 38"/>
                <a:gd name="T11" fmla="*/ 7 h 70"/>
                <a:gd name="T12" fmla="*/ 21 w 38"/>
                <a:gd name="T13" fmla="*/ 25 h 70"/>
                <a:gd name="T14" fmla="*/ 20 w 38"/>
                <a:gd name="T15" fmla="*/ 26 h 70"/>
                <a:gd name="T16" fmla="*/ 3 w 38"/>
                <a:gd name="T17" fmla="*/ 41 h 70"/>
                <a:gd name="T18" fmla="*/ 0 w 38"/>
                <a:gd name="T19" fmla="*/ 45 h 70"/>
                <a:gd name="T20" fmla="*/ 3 w 38"/>
                <a:gd name="T21" fmla="*/ 48 h 70"/>
                <a:gd name="T22" fmla="*/ 15 w 38"/>
                <a:gd name="T23" fmla="*/ 45 h 70"/>
                <a:gd name="T24" fmla="*/ 16 w 38"/>
                <a:gd name="T25" fmla="*/ 46 h 70"/>
                <a:gd name="T26" fmla="*/ 29 w 38"/>
                <a:gd name="T27" fmla="*/ 65 h 70"/>
                <a:gd name="T28" fmla="*/ 32 w 38"/>
                <a:gd name="T29" fmla="*/ 69 h 70"/>
                <a:gd name="T30" fmla="*/ 36 w 38"/>
                <a:gd name="T31" fmla="*/ 67 h 70"/>
                <a:gd name="T32" fmla="*/ 21 w 38"/>
                <a:gd name="T33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70">
                  <a:moveTo>
                    <a:pt x="21" y="41"/>
                  </a:moveTo>
                  <a:cubicBezTo>
                    <a:pt x="24" y="37"/>
                    <a:pt x="26" y="33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30" y="16"/>
                    <a:pt x="22" y="3"/>
                    <a:pt x="9" y="0"/>
                  </a:cubicBezTo>
                  <a:cubicBezTo>
                    <a:pt x="8" y="0"/>
                    <a:pt x="6" y="1"/>
                    <a:pt x="5" y="3"/>
                  </a:cubicBezTo>
                  <a:cubicBezTo>
                    <a:pt x="5" y="5"/>
                    <a:pt x="6" y="6"/>
                    <a:pt x="8" y="7"/>
                  </a:cubicBezTo>
                  <a:cubicBezTo>
                    <a:pt x="16" y="9"/>
                    <a:pt x="22" y="17"/>
                    <a:pt x="21" y="25"/>
                  </a:cubicBezTo>
                  <a:cubicBezTo>
                    <a:pt x="21" y="25"/>
                    <a:pt x="20" y="25"/>
                    <a:pt x="20" y="26"/>
                  </a:cubicBezTo>
                  <a:cubicBezTo>
                    <a:pt x="20" y="35"/>
                    <a:pt x="12" y="42"/>
                    <a:pt x="3" y="41"/>
                  </a:cubicBezTo>
                  <a:cubicBezTo>
                    <a:pt x="1" y="41"/>
                    <a:pt x="0" y="43"/>
                    <a:pt x="0" y="45"/>
                  </a:cubicBezTo>
                  <a:cubicBezTo>
                    <a:pt x="0" y="46"/>
                    <a:pt x="1" y="48"/>
                    <a:pt x="3" y="48"/>
                  </a:cubicBezTo>
                  <a:cubicBezTo>
                    <a:pt x="7" y="48"/>
                    <a:pt x="11" y="47"/>
                    <a:pt x="15" y="45"/>
                  </a:cubicBezTo>
                  <a:cubicBezTo>
                    <a:pt x="15" y="46"/>
                    <a:pt x="16" y="46"/>
                    <a:pt x="16" y="46"/>
                  </a:cubicBezTo>
                  <a:cubicBezTo>
                    <a:pt x="25" y="48"/>
                    <a:pt x="31" y="56"/>
                    <a:pt x="29" y="65"/>
                  </a:cubicBezTo>
                  <a:cubicBezTo>
                    <a:pt x="29" y="67"/>
                    <a:pt x="30" y="69"/>
                    <a:pt x="32" y="69"/>
                  </a:cubicBezTo>
                  <a:cubicBezTo>
                    <a:pt x="34" y="70"/>
                    <a:pt x="36" y="68"/>
                    <a:pt x="36" y="67"/>
                  </a:cubicBezTo>
                  <a:cubicBezTo>
                    <a:pt x="38" y="55"/>
                    <a:pt x="31" y="44"/>
                    <a:pt x="21" y="41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1" name="Freeform 9"/>
            <p:cNvSpPr>
              <a:spLocks/>
            </p:cNvSpPr>
            <p:nvPr/>
          </p:nvSpPr>
          <p:spPr bwMode="invGray">
            <a:xfrm>
              <a:off x="4819134" y="3488400"/>
              <a:ext cx="674551" cy="891585"/>
            </a:xfrm>
            <a:custGeom>
              <a:avLst/>
              <a:gdLst>
                <a:gd name="T0" fmla="*/ 38 w 48"/>
                <a:gd name="T1" fmla="*/ 30 h 64"/>
                <a:gd name="T2" fmla="*/ 38 w 48"/>
                <a:gd name="T3" fmla="*/ 29 h 64"/>
                <a:gd name="T4" fmla="*/ 46 w 48"/>
                <a:gd name="T5" fmla="*/ 7 h 64"/>
                <a:gd name="T6" fmla="*/ 47 w 48"/>
                <a:gd name="T7" fmla="*/ 2 h 64"/>
                <a:gd name="T8" fmla="*/ 43 w 48"/>
                <a:gd name="T9" fmla="*/ 1 h 64"/>
                <a:gd name="T10" fmla="*/ 31 w 48"/>
                <a:gd name="T11" fmla="*/ 28 h 64"/>
                <a:gd name="T12" fmla="*/ 17 w 48"/>
                <a:gd name="T13" fmla="*/ 31 h 64"/>
                <a:gd name="T14" fmla="*/ 17 w 48"/>
                <a:gd name="T15" fmla="*/ 31 h 64"/>
                <a:gd name="T16" fmla="*/ 5 w 48"/>
                <a:gd name="T17" fmla="*/ 61 h 64"/>
                <a:gd name="T18" fmla="*/ 10 w 48"/>
                <a:gd name="T19" fmla="*/ 63 h 64"/>
                <a:gd name="T20" fmla="*/ 11 w 48"/>
                <a:gd name="T21" fmla="*/ 59 h 64"/>
                <a:gd name="T22" fmla="*/ 19 w 48"/>
                <a:gd name="T23" fmla="*/ 38 h 64"/>
                <a:gd name="T24" fmla="*/ 19 w 48"/>
                <a:gd name="T25" fmla="*/ 37 h 64"/>
                <a:gd name="T26" fmla="*/ 42 w 48"/>
                <a:gd name="T27" fmla="*/ 42 h 64"/>
                <a:gd name="T28" fmla="*/ 47 w 48"/>
                <a:gd name="T29" fmla="*/ 43 h 64"/>
                <a:gd name="T30" fmla="*/ 47 w 48"/>
                <a:gd name="T31" fmla="*/ 38 h 64"/>
                <a:gd name="T32" fmla="*/ 38 w 48"/>
                <a:gd name="T33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64">
                  <a:moveTo>
                    <a:pt x="38" y="30"/>
                  </a:moveTo>
                  <a:cubicBezTo>
                    <a:pt x="38" y="30"/>
                    <a:pt x="38" y="29"/>
                    <a:pt x="38" y="29"/>
                  </a:cubicBezTo>
                  <a:cubicBezTo>
                    <a:pt x="34" y="20"/>
                    <a:pt x="38" y="10"/>
                    <a:pt x="46" y="7"/>
                  </a:cubicBezTo>
                  <a:cubicBezTo>
                    <a:pt x="47" y="6"/>
                    <a:pt x="48" y="4"/>
                    <a:pt x="47" y="2"/>
                  </a:cubicBezTo>
                  <a:cubicBezTo>
                    <a:pt x="47" y="0"/>
                    <a:pt x="45" y="0"/>
                    <a:pt x="43" y="1"/>
                  </a:cubicBezTo>
                  <a:cubicBezTo>
                    <a:pt x="32" y="6"/>
                    <a:pt x="28" y="17"/>
                    <a:pt x="31" y="28"/>
                  </a:cubicBezTo>
                  <a:cubicBezTo>
                    <a:pt x="26" y="28"/>
                    <a:pt x="21" y="28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5" y="36"/>
                    <a:pt x="0" y="49"/>
                    <a:pt x="5" y="61"/>
                  </a:cubicBezTo>
                  <a:cubicBezTo>
                    <a:pt x="6" y="63"/>
                    <a:pt x="8" y="64"/>
                    <a:pt x="10" y="63"/>
                  </a:cubicBezTo>
                  <a:cubicBezTo>
                    <a:pt x="11" y="62"/>
                    <a:pt x="12" y="60"/>
                    <a:pt x="11" y="59"/>
                  </a:cubicBezTo>
                  <a:cubicBezTo>
                    <a:pt x="8" y="51"/>
                    <a:pt x="11" y="42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7" y="32"/>
                    <a:pt x="37" y="34"/>
                    <a:pt x="42" y="42"/>
                  </a:cubicBezTo>
                  <a:cubicBezTo>
                    <a:pt x="43" y="44"/>
                    <a:pt x="45" y="44"/>
                    <a:pt x="47" y="43"/>
                  </a:cubicBezTo>
                  <a:cubicBezTo>
                    <a:pt x="48" y="42"/>
                    <a:pt x="48" y="40"/>
                    <a:pt x="47" y="38"/>
                  </a:cubicBezTo>
                  <a:cubicBezTo>
                    <a:pt x="45" y="35"/>
                    <a:pt x="42" y="32"/>
                    <a:pt x="38" y="3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2" name="Freeform 10"/>
            <p:cNvSpPr>
              <a:spLocks noEditPoints="1"/>
            </p:cNvSpPr>
            <p:nvPr/>
          </p:nvSpPr>
          <p:spPr bwMode="invGray">
            <a:xfrm>
              <a:off x="3159145" y="332656"/>
              <a:ext cx="2862457" cy="6112052"/>
            </a:xfrm>
            <a:custGeom>
              <a:avLst/>
              <a:gdLst>
                <a:gd name="T0" fmla="*/ 202 w 205"/>
                <a:gd name="T1" fmla="*/ 34 h 438"/>
                <a:gd name="T2" fmla="*/ 125 w 205"/>
                <a:gd name="T3" fmla="*/ 38 h 438"/>
                <a:gd name="T4" fmla="*/ 93 w 205"/>
                <a:gd name="T5" fmla="*/ 43 h 438"/>
                <a:gd name="T6" fmla="*/ 73 w 205"/>
                <a:gd name="T7" fmla="*/ 69 h 438"/>
                <a:gd name="T8" fmla="*/ 30 w 205"/>
                <a:gd name="T9" fmla="*/ 92 h 438"/>
                <a:gd name="T10" fmla="*/ 17 w 205"/>
                <a:gd name="T11" fmla="*/ 174 h 438"/>
                <a:gd name="T12" fmla="*/ 2 w 205"/>
                <a:gd name="T13" fmla="*/ 226 h 438"/>
                <a:gd name="T14" fmla="*/ 34 w 205"/>
                <a:gd name="T15" fmla="*/ 279 h 438"/>
                <a:gd name="T16" fmla="*/ 74 w 205"/>
                <a:gd name="T17" fmla="*/ 364 h 438"/>
                <a:gd name="T18" fmla="*/ 79 w 205"/>
                <a:gd name="T19" fmla="*/ 387 h 438"/>
                <a:gd name="T20" fmla="*/ 114 w 205"/>
                <a:gd name="T21" fmla="*/ 405 h 438"/>
                <a:gd name="T22" fmla="*/ 146 w 205"/>
                <a:gd name="T23" fmla="*/ 438 h 438"/>
                <a:gd name="T24" fmla="*/ 153 w 205"/>
                <a:gd name="T25" fmla="*/ 438 h 438"/>
                <a:gd name="T26" fmla="*/ 203 w 205"/>
                <a:gd name="T27" fmla="*/ 406 h 438"/>
                <a:gd name="T28" fmla="*/ 205 w 205"/>
                <a:gd name="T29" fmla="*/ 405 h 438"/>
                <a:gd name="T30" fmla="*/ 204 w 205"/>
                <a:gd name="T31" fmla="*/ 35 h 438"/>
                <a:gd name="T32" fmla="*/ 202 w 205"/>
                <a:gd name="T33" fmla="*/ 34 h 438"/>
                <a:gd name="T34" fmla="*/ 148 w 205"/>
                <a:gd name="T35" fmla="*/ 428 h 438"/>
                <a:gd name="T36" fmla="*/ 122 w 205"/>
                <a:gd name="T37" fmla="*/ 399 h 438"/>
                <a:gd name="T38" fmla="*/ 121 w 205"/>
                <a:gd name="T39" fmla="*/ 396 h 438"/>
                <a:gd name="T40" fmla="*/ 118 w 205"/>
                <a:gd name="T41" fmla="*/ 395 h 438"/>
                <a:gd name="T42" fmla="*/ 87 w 205"/>
                <a:gd name="T43" fmla="*/ 381 h 438"/>
                <a:gd name="T44" fmla="*/ 84 w 205"/>
                <a:gd name="T45" fmla="*/ 363 h 438"/>
                <a:gd name="T46" fmla="*/ 85 w 205"/>
                <a:gd name="T47" fmla="*/ 359 h 438"/>
                <a:gd name="T48" fmla="*/ 82 w 205"/>
                <a:gd name="T49" fmla="*/ 357 h 438"/>
                <a:gd name="T50" fmla="*/ 44 w 205"/>
                <a:gd name="T51" fmla="*/ 278 h 438"/>
                <a:gd name="T52" fmla="*/ 45 w 205"/>
                <a:gd name="T53" fmla="*/ 275 h 438"/>
                <a:gd name="T54" fmla="*/ 43 w 205"/>
                <a:gd name="T55" fmla="*/ 273 h 438"/>
                <a:gd name="T56" fmla="*/ 12 w 205"/>
                <a:gd name="T57" fmla="*/ 225 h 438"/>
                <a:gd name="T58" fmla="*/ 27 w 205"/>
                <a:gd name="T59" fmla="*/ 178 h 438"/>
                <a:gd name="T60" fmla="*/ 28 w 205"/>
                <a:gd name="T61" fmla="*/ 176 h 438"/>
                <a:gd name="T62" fmla="*/ 28 w 205"/>
                <a:gd name="T63" fmla="*/ 174 h 438"/>
                <a:gd name="T64" fmla="*/ 37 w 205"/>
                <a:gd name="T65" fmla="*/ 98 h 438"/>
                <a:gd name="T66" fmla="*/ 77 w 205"/>
                <a:gd name="T67" fmla="*/ 79 h 438"/>
                <a:gd name="T68" fmla="*/ 80 w 205"/>
                <a:gd name="T69" fmla="*/ 79 h 438"/>
                <a:gd name="T70" fmla="*/ 81 w 205"/>
                <a:gd name="T71" fmla="*/ 75 h 438"/>
                <a:gd name="T72" fmla="*/ 98 w 205"/>
                <a:gd name="T73" fmla="*/ 52 h 438"/>
                <a:gd name="T74" fmla="*/ 126 w 205"/>
                <a:gd name="T75" fmla="*/ 48 h 438"/>
                <a:gd name="T76" fmla="*/ 129 w 205"/>
                <a:gd name="T77" fmla="*/ 49 h 438"/>
                <a:gd name="T78" fmla="*/ 131 w 205"/>
                <a:gd name="T79" fmla="*/ 47 h 438"/>
                <a:gd name="T80" fmla="*/ 194 w 205"/>
                <a:gd name="T81" fmla="*/ 40 h 438"/>
                <a:gd name="T82" fmla="*/ 194 w 205"/>
                <a:gd name="T83" fmla="*/ 141 h 438"/>
                <a:gd name="T84" fmla="*/ 176 w 205"/>
                <a:gd name="T85" fmla="*/ 128 h 438"/>
                <a:gd name="T86" fmla="*/ 172 w 205"/>
                <a:gd name="T87" fmla="*/ 125 h 438"/>
                <a:gd name="T88" fmla="*/ 170 w 205"/>
                <a:gd name="T89" fmla="*/ 129 h 438"/>
                <a:gd name="T90" fmla="*/ 174 w 205"/>
                <a:gd name="T91" fmla="*/ 139 h 438"/>
                <a:gd name="T92" fmla="*/ 159 w 205"/>
                <a:gd name="T93" fmla="*/ 165 h 438"/>
                <a:gd name="T94" fmla="*/ 163 w 205"/>
                <a:gd name="T95" fmla="*/ 168 h 438"/>
                <a:gd name="T96" fmla="*/ 166 w 205"/>
                <a:gd name="T97" fmla="*/ 164 h 438"/>
                <a:gd name="T98" fmla="*/ 179 w 205"/>
                <a:gd name="T99" fmla="*/ 145 h 438"/>
                <a:gd name="T100" fmla="*/ 180 w 205"/>
                <a:gd name="T101" fmla="*/ 145 h 438"/>
                <a:gd name="T102" fmla="*/ 194 w 205"/>
                <a:gd name="T103" fmla="*/ 148 h 438"/>
                <a:gd name="T104" fmla="*/ 195 w 205"/>
                <a:gd name="T105" fmla="*/ 401 h 438"/>
                <a:gd name="T106" fmla="*/ 148 w 205"/>
                <a:gd name="T107" fmla="*/ 42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5" h="438">
                  <a:moveTo>
                    <a:pt x="202" y="34"/>
                  </a:moveTo>
                  <a:cubicBezTo>
                    <a:pt x="202" y="33"/>
                    <a:pt x="161" y="0"/>
                    <a:pt x="125" y="38"/>
                  </a:cubicBezTo>
                  <a:cubicBezTo>
                    <a:pt x="119" y="37"/>
                    <a:pt x="106" y="36"/>
                    <a:pt x="93" y="43"/>
                  </a:cubicBezTo>
                  <a:cubicBezTo>
                    <a:pt x="84" y="48"/>
                    <a:pt x="77" y="57"/>
                    <a:pt x="73" y="69"/>
                  </a:cubicBezTo>
                  <a:cubicBezTo>
                    <a:pt x="64" y="70"/>
                    <a:pt x="44" y="74"/>
                    <a:pt x="30" y="92"/>
                  </a:cubicBezTo>
                  <a:cubicBezTo>
                    <a:pt x="15" y="110"/>
                    <a:pt x="10" y="138"/>
                    <a:pt x="17" y="174"/>
                  </a:cubicBezTo>
                  <a:cubicBezTo>
                    <a:pt x="13" y="180"/>
                    <a:pt x="0" y="201"/>
                    <a:pt x="2" y="226"/>
                  </a:cubicBezTo>
                  <a:cubicBezTo>
                    <a:pt x="5" y="246"/>
                    <a:pt x="15" y="263"/>
                    <a:pt x="34" y="279"/>
                  </a:cubicBezTo>
                  <a:cubicBezTo>
                    <a:pt x="31" y="291"/>
                    <a:pt x="27" y="335"/>
                    <a:pt x="74" y="364"/>
                  </a:cubicBezTo>
                  <a:cubicBezTo>
                    <a:pt x="73" y="369"/>
                    <a:pt x="73" y="378"/>
                    <a:pt x="79" y="387"/>
                  </a:cubicBezTo>
                  <a:cubicBezTo>
                    <a:pt x="86" y="396"/>
                    <a:pt x="97" y="402"/>
                    <a:pt x="114" y="405"/>
                  </a:cubicBezTo>
                  <a:cubicBezTo>
                    <a:pt x="117" y="413"/>
                    <a:pt x="127" y="434"/>
                    <a:pt x="146" y="438"/>
                  </a:cubicBezTo>
                  <a:cubicBezTo>
                    <a:pt x="149" y="438"/>
                    <a:pt x="151" y="438"/>
                    <a:pt x="153" y="438"/>
                  </a:cubicBezTo>
                  <a:cubicBezTo>
                    <a:pt x="168" y="438"/>
                    <a:pt x="185" y="428"/>
                    <a:pt x="203" y="406"/>
                  </a:cubicBezTo>
                  <a:cubicBezTo>
                    <a:pt x="205" y="405"/>
                    <a:pt x="205" y="405"/>
                    <a:pt x="205" y="405"/>
                  </a:cubicBezTo>
                  <a:cubicBezTo>
                    <a:pt x="204" y="35"/>
                    <a:pt x="204" y="35"/>
                    <a:pt x="204" y="35"/>
                  </a:cubicBezTo>
                  <a:lnTo>
                    <a:pt x="202" y="34"/>
                  </a:lnTo>
                  <a:close/>
                  <a:moveTo>
                    <a:pt x="148" y="428"/>
                  </a:moveTo>
                  <a:cubicBezTo>
                    <a:pt x="131" y="424"/>
                    <a:pt x="122" y="399"/>
                    <a:pt x="122" y="399"/>
                  </a:cubicBezTo>
                  <a:cubicBezTo>
                    <a:pt x="121" y="396"/>
                    <a:pt x="121" y="396"/>
                    <a:pt x="121" y="396"/>
                  </a:cubicBezTo>
                  <a:cubicBezTo>
                    <a:pt x="118" y="395"/>
                    <a:pt x="118" y="395"/>
                    <a:pt x="118" y="395"/>
                  </a:cubicBezTo>
                  <a:cubicBezTo>
                    <a:pt x="103" y="394"/>
                    <a:pt x="93" y="389"/>
                    <a:pt x="87" y="381"/>
                  </a:cubicBezTo>
                  <a:cubicBezTo>
                    <a:pt x="81" y="373"/>
                    <a:pt x="84" y="363"/>
                    <a:pt x="84" y="363"/>
                  </a:cubicBezTo>
                  <a:cubicBezTo>
                    <a:pt x="85" y="359"/>
                    <a:pt x="85" y="359"/>
                    <a:pt x="85" y="359"/>
                  </a:cubicBezTo>
                  <a:cubicBezTo>
                    <a:pt x="82" y="357"/>
                    <a:pt x="82" y="357"/>
                    <a:pt x="82" y="357"/>
                  </a:cubicBezTo>
                  <a:cubicBezTo>
                    <a:pt x="30" y="327"/>
                    <a:pt x="44" y="280"/>
                    <a:pt x="44" y="278"/>
                  </a:cubicBezTo>
                  <a:cubicBezTo>
                    <a:pt x="45" y="275"/>
                    <a:pt x="45" y="275"/>
                    <a:pt x="45" y="275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25" y="259"/>
                    <a:pt x="14" y="243"/>
                    <a:pt x="12" y="225"/>
                  </a:cubicBezTo>
                  <a:cubicBezTo>
                    <a:pt x="10" y="199"/>
                    <a:pt x="26" y="178"/>
                    <a:pt x="27" y="178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1" y="140"/>
                    <a:pt x="24" y="115"/>
                    <a:pt x="37" y="98"/>
                  </a:cubicBezTo>
                  <a:cubicBezTo>
                    <a:pt x="53" y="80"/>
                    <a:pt x="76" y="79"/>
                    <a:pt x="77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4" y="64"/>
                    <a:pt x="90" y="56"/>
                    <a:pt x="98" y="52"/>
                  </a:cubicBezTo>
                  <a:cubicBezTo>
                    <a:pt x="111" y="44"/>
                    <a:pt x="126" y="48"/>
                    <a:pt x="126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57" y="17"/>
                    <a:pt x="186" y="35"/>
                    <a:pt x="194" y="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86" y="142"/>
                    <a:pt x="178" y="137"/>
                    <a:pt x="176" y="128"/>
                  </a:cubicBezTo>
                  <a:cubicBezTo>
                    <a:pt x="176" y="126"/>
                    <a:pt x="174" y="125"/>
                    <a:pt x="172" y="125"/>
                  </a:cubicBezTo>
                  <a:cubicBezTo>
                    <a:pt x="171" y="126"/>
                    <a:pt x="170" y="127"/>
                    <a:pt x="170" y="129"/>
                  </a:cubicBezTo>
                  <a:cubicBezTo>
                    <a:pt x="171" y="133"/>
                    <a:pt x="172" y="137"/>
                    <a:pt x="174" y="139"/>
                  </a:cubicBezTo>
                  <a:cubicBezTo>
                    <a:pt x="164" y="143"/>
                    <a:pt x="157" y="154"/>
                    <a:pt x="159" y="165"/>
                  </a:cubicBezTo>
                  <a:cubicBezTo>
                    <a:pt x="160" y="167"/>
                    <a:pt x="161" y="168"/>
                    <a:pt x="163" y="168"/>
                  </a:cubicBezTo>
                  <a:cubicBezTo>
                    <a:pt x="165" y="168"/>
                    <a:pt x="166" y="166"/>
                    <a:pt x="166" y="164"/>
                  </a:cubicBezTo>
                  <a:cubicBezTo>
                    <a:pt x="164" y="155"/>
                    <a:pt x="170" y="147"/>
                    <a:pt x="179" y="145"/>
                  </a:cubicBezTo>
                  <a:cubicBezTo>
                    <a:pt x="179" y="145"/>
                    <a:pt x="180" y="145"/>
                    <a:pt x="180" y="145"/>
                  </a:cubicBezTo>
                  <a:cubicBezTo>
                    <a:pt x="184" y="147"/>
                    <a:pt x="189" y="148"/>
                    <a:pt x="194" y="148"/>
                  </a:cubicBezTo>
                  <a:cubicBezTo>
                    <a:pt x="195" y="401"/>
                    <a:pt x="195" y="401"/>
                    <a:pt x="195" y="401"/>
                  </a:cubicBezTo>
                  <a:cubicBezTo>
                    <a:pt x="177" y="421"/>
                    <a:pt x="161" y="430"/>
                    <a:pt x="148" y="42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3" name="Freeform 11"/>
            <p:cNvSpPr>
              <a:spLocks/>
            </p:cNvSpPr>
            <p:nvPr/>
          </p:nvSpPr>
          <p:spPr bwMode="invGray">
            <a:xfrm>
              <a:off x="6215167" y="819510"/>
              <a:ext cx="1161408" cy="463392"/>
            </a:xfrm>
            <a:custGeom>
              <a:avLst/>
              <a:gdLst>
                <a:gd name="T0" fmla="*/ 6 w 83"/>
                <a:gd name="T1" fmla="*/ 20 h 33"/>
                <a:gd name="T2" fmla="*/ 0 w 83"/>
                <a:gd name="T3" fmla="*/ 27 h 33"/>
                <a:gd name="T4" fmla="*/ 6 w 83"/>
                <a:gd name="T5" fmla="*/ 33 h 33"/>
                <a:gd name="T6" fmla="*/ 13 w 83"/>
                <a:gd name="T7" fmla="*/ 29 h 33"/>
                <a:gd name="T8" fmla="*/ 54 w 83"/>
                <a:gd name="T9" fmla="*/ 29 h 33"/>
                <a:gd name="T10" fmla="*/ 74 w 83"/>
                <a:gd name="T11" fmla="*/ 13 h 33"/>
                <a:gd name="T12" fmla="*/ 76 w 83"/>
                <a:gd name="T13" fmla="*/ 14 h 33"/>
                <a:gd name="T14" fmla="*/ 83 w 83"/>
                <a:gd name="T15" fmla="*/ 7 h 33"/>
                <a:gd name="T16" fmla="*/ 76 w 83"/>
                <a:gd name="T17" fmla="*/ 0 h 33"/>
                <a:gd name="T18" fmla="*/ 69 w 83"/>
                <a:gd name="T19" fmla="*/ 7 h 33"/>
                <a:gd name="T20" fmla="*/ 70 w 83"/>
                <a:gd name="T21" fmla="*/ 10 h 33"/>
                <a:gd name="T22" fmla="*/ 52 w 83"/>
                <a:gd name="T23" fmla="*/ 25 h 33"/>
                <a:gd name="T24" fmla="*/ 13 w 83"/>
                <a:gd name="T25" fmla="*/ 25 h 33"/>
                <a:gd name="T26" fmla="*/ 6 w 83"/>
                <a:gd name="T27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33">
                  <a:moveTo>
                    <a:pt x="6" y="20"/>
                  </a:moveTo>
                  <a:cubicBezTo>
                    <a:pt x="3" y="20"/>
                    <a:pt x="0" y="23"/>
                    <a:pt x="0" y="27"/>
                  </a:cubicBezTo>
                  <a:cubicBezTo>
                    <a:pt x="0" y="30"/>
                    <a:pt x="3" y="33"/>
                    <a:pt x="6" y="33"/>
                  </a:cubicBezTo>
                  <a:cubicBezTo>
                    <a:pt x="9" y="33"/>
                    <a:pt x="12" y="31"/>
                    <a:pt x="1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5" y="14"/>
                    <a:pt x="76" y="14"/>
                  </a:cubicBezTo>
                  <a:cubicBezTo>
                    <a:pt x="80" y="14"/>
                    <a:pt x="83" y="11"/>
                    <a:pt x="83" y="7"/>
                  </a:cubicBezTo>
                  <a:cubicBezTo>
                    <a:pt x="83" y="3"/>
                    <a:pt x="80" y="0"/>
                    <a:pt x="76" y="0"/>
                  </a:cubicBezTo>
                  <a:cubicBezTo>
                    <a:pt x="72" y="0"/>
                    <a:pt x="69" y="3"/>
                    <a:pt x="69" y="7"/>
                  </a:cubicBezTo>
                  <a:cubicBezTo>
                    <a:pt x="69" y="8"/>
                    <a:pt x="70" y="9"/>
                    <a:pt x="70" y="10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2"/>
                    <a:pt x="9" y="20"/>
                    <a:pt x="6" y="2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4" name="Freeform 12"/>
            <p:cNvSpPr>
              <a:spLocks/>
            </p:cNvSpPr>
            <p:nvPr/>
          </p:nvSpPr>
          <p:spPr bwMode="invGray">
            <a:xfrm>
              <a:off x="6215167" y="1910529"/>
              <a:ext cx="1730378" cy="475123"/>
            </a:xfrm>
            <a:custGeom>
              <a:avLst/>
              <a:gdLst>
                <a:gd name="T0" fmla="*/ 6 w 124"/>
                <a:gd name="T1" fmla="*/ 34 h 34"/>
                <a:gd name="T2" fmla="*/ 13 w 124"/>
                <a:gd name="T3" fmla="*/ 29 h 34"/>
                <a:gd name="T4" fmla="*/ 90 w 124"/>
                <a:gd name="T5" fmla="*/ 29 h 34"/>
                <a:gd name="T6" fmla="*/ 113 w 124"/>
                <a:gd name="T7" fmla="*/ 12 h 34"/>
                <a:gd name="T8" fmla="*/ 117 w 124"/>
                <a:gd name="T9" fmla="*/ 14 h 34"/>
                <a:gd name="T10" fmla="*/ 124 w 124"/>
                <a:gd name="T11" fmla="*/ 7 h 34"/>
                <a:gd name="T12" fmla="*/ 117 w 124"/>
                <a:gd name="T13" fmla="*/ 0 h 34"/>
                <a:gd name="T14" fmla="*/ 111 w 124"/>
                <a:gd name="T15" fmla="*/ 7 h 34"/>
                <a:gd name="T16" fmla="*/ 111 w 124"/>
                <a:gd name="T17" fmla="*/ 9 h 34"/>
                <a:gd name="T18" fmla="*/ 89 w 124"/>
                <a:gd name="T19" fmla="*/ 25 h 34"/>
                <a:gd name="T20" fmla="*/ 13 w 124"/>
                <a:gd name="T21" fmla="*/ 25 h 34"/>
                <a:gd name="T22" fmla="*/ 6 w 124"/>
                <a:gd name="T23" fmla="*/ 21 h 34"/>
                <a:gd name="T24" fmla="*/ 0 w 124"/>
                <a:gd name="T25" fmla="*/ 27 h 34"/>
                <a:gd name="T26" fmla="*/ 6 w 124"/>
                <a:gd name="T2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34">
                  <a:moveTo>
                    <a:pt x="6" y="34"/>
                  </a:moveTo>
                  <a:cubicBezTo>
                    <a:pt x="9" y="34"/>
                    <a:pt x="12" y="32"/>
                    <a:pt x="13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6" y="14"/>
                    <a:pt x="117" y="14"/>
                  </a:cubicBezTo>
                  <a:cubicBezTo>
                    <a:pt x="121" y="14"/>
                    <a:pt x="124" y="11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114" y="0"/>
                    <a:pt x="111" y="3"/>
                    <a:pt x="111" y="7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3"/>
                    <a:pt x="9" y="21"/>
                    <a:pt x="6" y="21"/>
                  </a:cubicBezTo>
                  <a:cubicBezTo>
                    <a:pt x="3" y="21"/>
                    <a:pt x="0" y="24"/>
                    <a:pt x="0" y="27"/>
                  </a:cubicBezTo>
                  <a:cubicBezTo>
                    <a:pt x="0" y="31"/>
                    <a:pt x="3" y="34"/>
                    <a:pt x="6" y="3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5" name="Freeform 13"/>
            <p:cNvSpPr>
              <a:spLocks/>
            </p:cNvSpPr>
            <p:nvPr/>
          </p:nvSpPr>
          <p:spPr bwMode="invGray">
            <a:xfrm>
              <a:off x="6215167" y="1200779"/>
              <a:ext cx="1841827" cy="651093"/>
            </a:xfrm>
            <a:custGeom>
              <a:avLst/>
              <a:gdLst>
                <a:gd name="T0" fmla="*/ 120 w 132"/>
                <a:gd name="T1" fmla="*/ 10 h 47"/>
                <a:gd name="T2" fmla="*/ 87 w 132"/>
                <a:gd name="T3" fmla="*/ 42 h 47"/>
                <a:gd name="T4" fmla="*/ 47 w 132"/>
                <a:gd name="T5" fmla="*/ 24 h 47"/>
                <a:gd name="T6" fmla="*/ 13 w 132"/>
                <a:gd name="T7" fmla="*/ 24 h 47"/>
                <a:gd name="T8" fmla="*/ 6 w 132"/>
                <a:gd name="T9" fmla="*/ 19 h 47"/>
                <a:gd name="T10" fmla="*/ 0 w 132"/>
                <a:gd name="T11" fmla="*/ 26 h 47"/>
                <a:gd name="T12" fmla="*/ 6 w 132"/>
                <a:gd name="T13" fmla="*/ 32 h 47"/>
                <a:gd name="T14" fmla="*/ 13 w 132"/>
                <a:gd name="T15" fmla="*/ 28 h 47"/>
                <a:gd name="T16" fmla="*/ 46 w 132"/>
                <a:gd name="T17" fmla="*/ 28 h 47"/>
                <a:gd name="T18" fmla="*/ 88 w 132"/>
                <a:gd name="T19" fmla="*/ 47 h 47"/>
                <a:gd name="T20" fmla="*/ 123 w 132"/>
                <a:gd name="T21" fmla="*/ 12 h 47"/>
                <a:gd name="T22" fmla="*/ 126 w 132"/>
                <a:gd name="T23" fmla="*/ 13 h 47"/>
                <a:gd name="T24" fmla="*/ 132 w 132"/>
                <a:gd name="T25" fmla="*/ 6 h 47"/>
                <a:gd name="T26" fmla="*/ 126 w 132"/>
                <a:gd name="T27" fmla="*/ 0 h 47"/>
                <a:gd name="T28" fmla="*/ 119 w 132"/>
                <a:gd name="T29" fmla="*/ 6 h 47"/>
                <a:gd name="T30" fmla="*/ 120 w 132"/>
                <a:gd name="T31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47">
                  <a:moveTo>
                    <a:pt x="120" y="10"/>
                  </a:moveTo>
                  <a:cubicBezTo>
                    <a:pt x="87" y="42"/>
                    <a:pt x="87" y="42"/>
                    <a:pt x="87" y="42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1"/>
                    <a:pt x="9" y="19"/>
                    <a:pt x="6" y="19"/>
                  </a:cubicBezTo>
                  <a:cubicBezTo>
                    <a:pt x="3" y="19"/>
                    <a:pt x="0" y="22"/>
                    <a:pt x="0" y="26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9" y="32"/>
                    <a:pt x="12" y="30"/>
                    <a:pt x="13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24" y="13"/>
                    <a:pt x="125" y="13"/>
                    <a:pt x="126" y="13"/>
                  </a:cubicBezTo>
                  <a:cubicBezTo>
                    <a:pt x="129" y="13"/>
                    <a:pt x="132" y="10"/>
                    <a:pt x="132" y="6"/>
                  </a:cubicBezTo>
                  <a:cubicBezTo>
                    <a:pt x="132" y="3"/>
                    <a:pt x="129" y="0"/>
                    <a:pt x="126" y="0"/>
                  </a:cubicBezTo>
                  <a:cubicBezTo>
                    <a:pt x="122" y="0"/>
                    <a:pt x="119" y="3"/>
                    <a:pt x="119" y="6"/>
                  </a:cubicBezTo>
                  <a:cubicBezTo>
                    <a:pt x="119" y="7"/>
                    <a:pt x="119" y="9"/>
                    <a:pt x="120" y="1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6" name="Freeform 14"/>
            <p:cNvSpPr>
              <a:spLocks/>
            </p:cNvSpPr>
            <p:nvPr/>
          </p:nvSpPr>
          <p:spPr bwMode="invGray">
            <a:xfrm>
              <a:off x="7177140" y="2467769"/>
              <a:ext cx="563106" cy="557242"/>
            </a:xfrm>
            <a:custGeom>
              <a:avLst/>
              <a:gdLst>
                <a:gd name="T0" fmla="*/ 33 w 40"/>
                <a:gd name="T1" fmla="*/ 40 h 40"/>
                <a:gd name="T2" fmla="*/ 40 w 40"/>
                <a:gd name="T3" fmla="*/ 33 h 40"/>
                <a:gd name="T4" fmla="*/ 33 w 40"/>
                <a:gd name="T5" fmla="*/ 26 h 40"/>
                <a:gd name="T6" fmla="*/ 31 w 40"/>
                <a:gd name="T7" fmla="*/ 27 h 40"/>
                <a:gd name="T8" fmla="*/ 12 w 40"/>
                <a:gd name="T9" fmla="*/ 10 h 40"/>
                <a:gd name="T10" fmla="*/ 13 w 40"/>
                <a:gd name="T11" fmla="*/ 7 h 40"/>
                <a:gd name="T12" fmla="*/ 6 w 40"/>
                <a:gd name="T13" fmla="*/ 0 h 40"/>
                <a:gd name="T14" fmla="*/ 0 w 40"/>
                <a:gd name="T15" fmla="*/ 7 h 40"/>
                <a:gd name="T16" fmla="*/ 6 w 40"/>
                <a:gd name="T17" fmla="*/ 14 h 40"/>
                <a:gd name="T18" fmla="*/ 10 w 40"/>
                <a:gd name="T19" fmla="*/ 13 h 40"/>
                <a:gd name="T20" fmla="*/ 28 w 40"/>
                <a:gd name="T21" fmla="*/ 29 h 40"/>
                <a:gd name="T22" fmla="*/ 27 w 40"/>
                <a:gd name="T23" fmla="*/ 33 h 40"/>
                <a:gd name="T24" fmla="*/ 33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33" y="40"/>
                  </a:moveTo>
                  <a:cubicBezTo>
                    <a:pt x="37" y="40"/>
                    <a:pt x="40" y="37"/>
                    <a:pt x="40" y="33"/>
                  </a:cubicBezTo>
                  <a:cubicBezTo>
                    <a:pt x="40" y="29"/>
                    <a:pt x="37" y="26"/>
                    <a:pt x="33" y="26"/>
                  </a:cubicBezTo>
                  <a:cubicBezTo>
                    <a:pt x="32" y="26"/>
                    <a:pt x="32" y="27"/>
                    <a:pt x="31" y="27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8" y="14"/>
                    <a:pt x="9" y="13"/>
                    <a:pt x="10" y="13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30"/>
                    <a:pt x="27" y="32"/>
                    <a:pt x="27" y="33"/>
                  </a:cubicBezTo>
                  <a:cubicBezTo>
                    <a:pt x="27" y="37"/>
                    <a:pt x="30" y="40"/>
                    <a:pt x="33" y="4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7" name="Freeform 15"/>
            <p:cNvSpPr>
              <a:spLocks/>
            </p:cNvSpPr>
            <p:nvPr/>
          </p:nvSpPr>
          <p:spPr bwMode="invGray">
            <a:xfrm>
              <a:off x="6203436" y="2567486"/>
              <a:ext cx="1607199" cy="891585"/>
            </a:xfrm>
            <a:custGeom>
              <a:avLst/>
              <a:gdLst>
                <a:gd name="T0" fmla="*/ 6 w 115"/>
                <a:gd name="T1" fmla="*/ 14 h 64"/>
                <a:gd name="T2" fmla="*/ 13 w 115"/>
                <a:gd name="T3" fmla="*/ 9 h 64"/>
                <a:gd name="T4" fmla="*/ 51 w 115"/>
                <a:gd name="T5" fmla="*/ 9 h 64"/>
                <a:gd name="T6" fmla="*/ 102 w 115"/>
                <a:gd name="T7" fmla="*/ 54 h 64"/>
                <a:gd name="T8" fmla="*/ 101 w 115"/>
                <a:gd name="T9" fmla="*/ 57 h 64"/>
                <a:gd name="T10" fmla="*/ 108 w 115"/>
                <a:gd name="T11" fmla="*/ 64 h 64"/>
                <a:gd name="T12" fmla="*/ 115 w 115"/>
                <a:gd name="T13" fmla="*/ 57 h 64"/>
                <a:gd name="T14" fmla="*/ 108 w 115"/>
                <a:gd name="T15" fmla="*/ 50 h 64"/>
                <a:gd name="T16" fmla="*/ 104 w 115"/>
                <a:gd name="T17" fmla="*/ 51 h 64"/>
                <a:gd name="T18" fmla="*/ 52 w 115"/>
                <a:gd name="T19" fmla="*/ 5 h 64"/>
                <a:gd name="T20" fmla="*/ 13 w 115"/>
                <a:gd name="T21" fmla="*/ 5 h 64"/>
                <a:gd name="T22" fmla="*/ 6 w 115"/>
                <a:gd name="T23" fmla="*/ 0 h 64"/>
                <a:gd name="T24" fmla="*/ 0 w 115"/>
                <a:gd name="T25" fmla="*/ 7 h 64"/>
                <a:gd name="T26" fmla="*/ 6 w 115"/>
                <a:gd name="T27" fmla="*/ 1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64">
                  <a:moveTo>
                    <a:pt x="6" y="14"/>
                  </a:moveTo>
                  <a:cubicBezTo>
                    <a:pt x="9" y="14"/>
                    <a:pt x="12" y="12"/>
                    <a:pt x="1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1"/>
                    <a:pt x="104" y="64"/>
                    <a:pt x="108" y="64"/>
                  </a:cubicBezTo>
                  <a:cubicBezTo>
                    <a:pt x="112" y="64"/>
                    <a:pt x="115" y="61"/>
                    <a:pt x="115" y="57"/>
                  </a:cubicBezTo>
                  <a:cubicBezTo>
                    <a:pt x="115" y="53"/>
                    <a:pt x="112" y="50"/>
                    <a:pt x="108" y="50"/>
                  </a:cubicBezTo>
                  <a:cubicBezTo>
                    <a:pt x="107" y="50"/>
                    <a:pt x="105" y="51"/>
                    <a:pt x="104" y="51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8" name="Freeform 16"/>
            <p:cNvSpPr>
              <a:spLocks/>
            </p:cNvSpPr>
            <p:nvPr/>
          </p:nvSpPr>
          <p:spPr bwMode="invGray">
            <a:xfrm>
              <a:off x="6174107" y="3277233"/>
              <a:ext cx="1284584" cy="252226"/>
            </a:xfrm>
            <a:custGeom>
              <a:avLst/>
              <a:gdLst>
                <a:gd name="T0" fmla="*/ 9 w 92"/>
                <a:gd name="T1" fmla="*/ 18 h 18"/>
                <a:gd name="T2" fmla="*/ 18 w 92"/>
                <a:gd name="T3" fmla="*/ 11 h 18"/>
                <a:gd name="T4" fmla="*/ 79 w 92"/>
                <a:gd name="T5" fmla="*/ 11 h 18"/>
                <a:gd name="T6" fmla="*/ 86 w 92"/>
                <a:gd name="T7" fmla="*/ 15 h 18"/>
                <a:gd name="T8" fmla="*/ 92 w 92"/>
                <a:gd name="T9" fmla="*/ 9 h 18"/>
                <a:gd name="T10" fmla="*/ 86 w 92"/>
                <a:gd name="T11" fmla="*/ 2 h 18"/>
                <a:gd name="T12" fmla="*/ 79 w 92"/>
                <a:gd name="T13" fmla="*/ 7 h 18"/>
                <a:gd name="T14" fmla="*/ 18 w 92"/>
                <a:gd name="T15" fmla="*/ 7 h 18"/>
                <a:gd name="T16" fmla="*/ 9 w 92"/>
                <a:gd name="T17" fmla="*/ 0 h 18"/>
                <a:gd name="T18" fmla="*/ 0 w 92"/>
                <a:gd name="T19" fmla="*/ 9 h 18"/>
                <a:gd name="T20" fmla="*/ 9 w 92"/>
                <a:gd name="T2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8">
                  <a:moveTo>
                    <a:pt x="9" y="18"/>
                  </a:moveTo>
                  <a:cubicBezTo>
                    <a:pt x="14" y="18"/>
                    <a:pt x="18" y="15"/>
                    <a:pt x="1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80" y="13"/>
                    <a:pt x="83" y="15"/>
                    <a:pt x="86" y="15"/>
                  </a:cubicBezTo>
                  <a:cubicBezTo>
                    <a:pt x="89" y="15"/>
                    <a:pt x="92" y="12"/>
                    <a:pt x="92" y="9"/>
                  </a:cubicBezTo>
                  <a:cubicBezTo>
                    <a:pt x="92" y="5"/>
                    <a:pt x="89" y="2"/>
                    <a:pt x="86" y="2"/>
                  </a:cubicBezTo>
                  <a:cubicBezTo>
                    <a:pt x="83" y="2"/>
                    <a:pt x="80" y="4"/>
                    <a:pt x="7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3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9" name="Oval 17"/>
            <p:cNvSpPr>
              <a:spLocks noChangeArrowheads="1"/>
            </p:cNvSpPr>
            <p:nvPr/>
          </p:nvSpPr>
          <p:spPr bwMode="invGray">
            <a:xfrm>
              <a:off x="6203436" y="5553123"/>
              <a:ext cx="181834" cy="19356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0" name="Freeform 18"/>
            <p:cNvSpPr>
              <a:spLocks/>
            </p:cNvSpPr>
            <p:nvPr/>
          </p:nvSpPr>
          <p:spPr bwMode="invGray">
            <a:xfrm>
              <a:off x="6215167" y="2972217"/>
              <a:ext cx="879854" cy="181837"/>
            </a:xfrm>
            <a:custGeom>
              <a:avLst/>
              <a:gdLst>
                <a:gd name="T0" fmla="*/ 50 w 63"/>
                <a:gd name="T1" fmla="*/ 4 h 13"/>
                <a:gd name="T2" fmla="*/ 13 w 63"/>
                <a:gd name="T3" fmla="*/ 4 h 13"/>
                <a:gd name="T4" fmla="*/ 6 w 63"/>
                <a:gd name="T5" fmla="*/ 0 h 13"/>
                <a:gd name="T6" fmla="*/ 0 w 63"/>
                <a:gd name="T7" fmla="*/ 6 h 13"/>
                <a:gd name="T8" fmla="*/ 6 w 63"/>
                <a:gd name="T9" fmla="*/ 13 h 13"/>
                <a:gd name="T10" fmla="*/ 13 w 63"/>
                <a:gd name="T11" fmla="*/ 8 h 13"/>
                <a:gd name="T12" fmla="*/ 50 w 63"/>
                <a:gd name="T13" fmla="*/ 8 h 13"/>
                <a:gd name="T14" fmla="*/ 56 w 63"/>
                <a:gd name="T15" fmla="*/ 13 h 13"/>
                <a:gd name="T16" fmla="*/ 63 w 63"/>
                <a:gd name="T17" fmla="*/ 6 h 13"/>
                <a:gd name="T18" fmla="*/ 56 w 63"/>
                <a:gd name="T19" fmla="*/ 0 h 13"/>
                <a:gd name="T20" fmla="*/ 50 w 63"/>
                <a:gd name="T2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13">
                  <a:moveTo>
                    <a:pt x="50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9" y="13"/>
                    <a:pt x="12" y="11"/>
                    <a:pt x="13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1" y="11"/>
                    <a:pt x="53" y="13"/>
                    <a:pt x="56" y="13"/>
                  </a:cubicBezTo>
                  <a:cubicBezTo>
                    <a:pt x="60" y="13"/>
                    <a:pt x="63" y="10"/>
                    <a:pt x="63" y="6"/>
                  </a:cubicBezTo>
                  <a:cubicBezTo>
                    <a:pt x="63" y="3"/>
                    <a:pt x="60" y="0"/>
                    <a:pt x="56" y="0"/>
                  </a:cubicBezTo>
                  <a:cubicBezTo>
                    <a:pt x="53" y="0"/>
                    <a:pt x="51" y="2"/>
                    <a:pt x="50" y="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1" name="Freeform 19"/>
            <p:cNvSpPr>
              <a:spLocks/>
            </p:cNvSpPr>
            <p:nvPr/>
          </p:nvSpPr>
          <p:spPr bwMode="invGray">
            <a:xfrm>
              <a:off x="6174107" y="4074968"/>
              <a:ext cx="2399066" cy="821196"/>
            </a:xfrm>
            <a:custGeom>
              <a:avLst/>
              <a:gdLst>
                <a:gd name="T0" fmla="*/ 165 w 172"/>
                <a:gd name="T1" fmla="*/ 45 h 59"/>
                <a:gd name="T2" fmla="*/ 163 w 172"/>
                <a:gd name="T3" fmla="*/ 46 h 59"/>
                <a:gd name="T4" fmla="*/ 132 w 172"/>
                <a:gd name="T5" fmla="*/ 6 h 59"/>
                <a:gd name="T6" fmla="*/ 18 w 172"/>
                <a:gd name="T7" fmla="*/ 6 h 59"/>
                <a:gd name="T8" fmla="*/ 10 w 172"/>
                <a:gd name="T9" fmla="*/ 0 h 59"/>
                <a:gd name="T10" fmla="*/ 0 w 172"/>
                <a:gd name="T11" fmla="*/ 9 h 59"/>
                <a:gd name="T12" fmla="*/ 10 w 172"/>
                <a:gd name="T13" fmla="*/ 19 h 59"/>
                <a:gd name="T14" fmla="*/ 19 w 172"/>
                <a:gd name="T15" fmla="*/ 10 h 59"/>
                <a:gd name="T16" fmla="*/ 130 w 172"/>
                <a:gd name="T17" fmla="*/ 10 h 59"/>
                <a:gd name="T18" fmla="*/ 159 w 172"/>
                <a:gd name="T19" fmla="*/ 48 h 59"/>
                <a:gd name="T20" fmla="*/ 158 w 172"/>
                <a:gd name="T21" fmla="*/ 52 h 59"/>
                <a:gd name="T22" fmla="*/ 165 w 172"/>
                <a:gd name="T23" fmla="*/ 59 h 59"/>
                <a:gd name="T24" fmla="*/ 172 w 172"/>
                <a:gd name="T25" fmla="*/ 52 h 59"/>
                <a:gd name="T26" fmla="*/ 165 w 172"/>
                <a:gd name="T2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59">
                  <a:moveTo>
                    <a:pt x="165" y="45"/>
                  </a:moveTo>
                  <a:cubicBezTo>
                    <a:pt x="164" y="45"/>
                    <a:pt x="163" y="46"/>
                    <a:pt x="163" y="46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3"/>
                    <a:pt x="14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9"/>
                    <a:pt x="10" y="19"/>
                  </a:cubicBezTo>
                  <a:cubicBezTo>
                    <a:pt x="14" y="19"/>
                    <a:pt x="18" y="15"/>
                    <a:pt x="19" y="10"/>
                  </a:cubicBezTo>
                  <a:cubicBezTo>
                    <a:pt x="130" y="10"/>
                    <a:pt x="130" y="10"/>
                    <a:pt x="130" y="10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59" y="49"/>
                    <a:pt x="158" y="51"/>
                    <a:pt x="158" y="52"/>
                  </a:cubicBezTo>
                  <a:cubicBezTo>
                    <a:pt x="158" y="56"/>
                    <a:pt x="161" y="59"/>
                    <a:pt x="165" y="59"/>
                  </a:cubicBezTo>
                  <a:cubicBezTo>
                    <a:pt x="169" y="59"/>
                    <a:pt x="172" y="56"/>
                    <a:pt x="172" y="52"/>
                  </a:cubicBezTo>
                  <a:cubicBezTo>
                    <a:pt x="172" y="48"/>
                    <a:pt x="169" y="45"/>
                    <a:pt x="165" y="4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2" name="Freeform 20"/>
            <p:cNvSpPr>
              <a:spLocks/>
            </p:cNvSpPr>
            <p:nvPr/>
          </p:nvSpPr>
          <p:spPr bwMode="invGray">
            <a:xfrm>
              <a:off x="6203436" y="573151"/>
              <a:ext cx="668687" cy="346076"/>
            </a:xfrm>
            <a:custGeom>
              <a:avLst/>
              <a:gdLst>
                <a:gd name="T0" fmla="*/ 6 w 48"/>
                <a:gd name="T1" fmla="*/ 25 h 25"/>
                <a:gd name="T2" fmla="*/ 12 w 48"/>
                <a:gd name="T3" fmla="*/ 21 h 25"/>
                <a:gd name="T4" fmla="*/ 44 w 48"/>
                <a:gd name="T5" fmla="*/ 21 h 25"/>
                <a:gd name="T6" fmla="*/ 44 w 48"/>
                <a:gd name="T7" fmla="*/ 13 h 25"/>
                <a:gd name="T8" fmla="*/ 48 w 48"/>
                <a:gd name="T9" fmla="*/ 7 h 25"/>
                <a:gd name="T10" fmla="*/ 42 w 48"/>
                <a:gd name="T11" fmla="*/ 0 h 25"/>
                <a:gd name="T12" fmla="*/ 35 w 48"/>
                <a:gd name="T13" fmla="*/ 7 h 25"/>
                <a:gd name="T14" fmla="*/ 40 w 48"/>
                <a:gd name="T15" fmla="*/ 13 h 25"/>
                <a:gd name="T16" fmla="*/ 40 w 48"/>
                <a:gd name="T17" fmla="*/ 17 h 25"/>
                <a:gd name="T18" fmla="*/ 13 w 48"/>
                <a:gd name="T19" fmla="*/ 17 h 25"/>
                <a:gd name="T20" fmla="*/ 6 w 48"/>
                <a:gd name="T21" fmla="*/ 11 h 25"/>
                <a:gd name="T22" fmla="*/ 0 w 48"/>
                <a:gd name="T23" fmla="*/ 18 h 25"/>
                <a:gd name="T24" fmla="*/ 6 w 48"/>
                <a:gd name="T2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25">
                  <a:moveTo>
                    <a:pt x="6" y="25"/>
                  </a:moveTo>
                  <a:cubicBezTo>
                    <a:pt x="9" y="25"/>
                    <a:pt x="11" y="24"/>
                    <a:pt x="1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6" y="12"/>
                    <a:pt x="48" y="10"/>
                    <a:pt x="48" y="7"/>
                  </a:cubicBezTo>
                  <a:cubicBezTo>
                    <a:pt x="48" y="3"/>
                    <a:pt x="45" y="0"/>
                    <a:pt x="42" y="0"/>
                  </a:cubicBezTo>
                  <a:cubicBezTo>
                    <a:pt x="38" y="0"/>
                    <a:pt x="35" y="3"/>
                    <a:pt x="35" y="7"/>
                  </a:cubicBezTo>
                  <a:cubicBezTo>
                    <a:pt x="35" y="10"/>
                    <a:pt x="37" y="12"/>
                    <a:pt x="40" y="13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4"/>
                    <a:pt x="10" y="11"/>
                    <a:pt x="6" y="11"/>
                  </a:cubicBezTo>
                  <a:cubicBezTo>
                    <a:pt x="3" y="11"/>
                    <a:pt x="0" y="14"/>
                    <a:pt x="0" y="18"/>
                  </a:cubicBezTo>
                  <a:cubicBezTo>
                    <a:pt x="0" y="22"/>
                    <a:pt x="3" y="25"/>
                    <a:pt x="6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3" name="Freeform 21"/>
            <p:cNvSpPr>
              <a:spLocks/>
            </p:cNvSpPr>
            <p:nvPr/>
          </p:nvSpPr>
          <p:spPr bwMode="invGray">
            <a:xfrm>
              <a:off x="6174107" y="4462104"/>
              <a:ext cx="2193770" cy="715614"/>
            </a:xfrm>
            <a:custGeom>
              <a:avLst/>
              <a:gdLst>
                <a:gd name="T0" fmla="*/ 151 w 157"/>
                <a:gd name="T1" fmla="*/ 37 h 51"/>
                <a:gd name="T2" fmla="*/ 148 w 157"/>
                <a:gd name="T3" fmla="*/ 38 h 51"/>
                <a:gd name="T4" fmla="*/ 124 w 157"/>
                <a:gd name="T5" fmla="*/ 6 h 51"/>
                <a:gd name="T6" fmla="*/ 18 w 157"/>
                <a:gd name="T7" fmla="*/ 7 h 51"/>
                <a:gd name="T8" fmla="*/ 9 w 157"/>
                <a:gd name="T9" fmla="*/ 0 h 51"/>
                <a:gd name="T10" fmla="*/ 0 w 157"/>
                <a:gd name="T11" fmla="*/ 9 h 51"/>
                <a:gd name="T12" fmla="*/ 9 w 157"/>
                <a:gd name="T13" fmla="*/ 18 h 51"/>
                <a:gd name="T14" fmla="*/ 18 w 157"/>
                <a:gd name="T15" fmla="*/ 11 h 51"/>
                <a:gd name="T16" fmla="*/ 122 w 157"/>
                <a:gd name="T17" fmla="*/ 10 h 51"/>
                <a:gd name="T18" fmla="*/ 145 w 157"/>
                <a:gd name="T19" fmla="*/ 40 h 51"/>
                <a:gd name="T20" fmla="*/ 144 w 157"/>
                <a:gd name="T21" fmla="*/ 44 h 51"/>
                <a:gd name="T22" fmla="*/ 151 w 157"/>
                <a:gd name="T23" fmla="*/ 51 h 51"/>
                <a:gd name="T24" fmla="*/ 157 w 157"/>
                <a:gd name="T25" fmla="*/ 44 h 51"/>
                <a:gd name="T26" fmla="*/ 151 w 157"/>
                <a:gd name="T27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51">
                  <a:moveTo>
                    <a:pt x="151" y="37"/>
                  </a:moveTo>
                  <a:cubicBezTo>
                    <a:pt x="150" y="37"/>
                    <a:pt x="149" y="38"/>
                    <a:pt x="148" y="38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3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14" y="18"/>
                    <a:pt x="17" y="15"/>
                    <a:pt x="18" y="11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4" y="41"/>
                    <a:pt x="144" y="43"/>
                    <a:pt x="144" y="44"/>
                  </a:cubicBezTo>
                  <a:cubicBezTo>
                    <a:pt x="144" y="48"/>
                    <a:pt x="147" y="51"/>
                    <a:pt x="151" y="51"/>
                  </a:cubicBezTo>
                  <a:cubicBezTo>
                    <a:pt x="154" y="51"/>
                    <a:pt x="157" y="48"/>
                    <a:pt x="157" y="44"/>
                  </a:cubicBezTo>
                  <a:cubicBezTo>
                    <a:pt x="157" y="40"/>
                    <a:pt x="154" y="37"/>
                    <a:pt x="151" y="3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4" name="Freeform 22"/>
            <p:cNvSpPr>
              <a:spLocks/>
            </p:cNvSpPr>
            <p:nvPr/>
          </p:nvSpPr>
          <p:spPr bwMode="invGray">
            <a:xfrm>
              <a:off x="6660961" y="4884432"/>
              <a:ext cx="1437092" cy="568973"/>
            </a:xfrm>
            <a:custGeom>
              <a:avLst/>
              <a:gdLst>
                <a:gd name="T0" fmla="*/ 96 w 103"/>
                <a:gd name="T1" fmla="*/ 27 h 41"/>
                <a:gd name="T2" fmla="*/ 94 w 103"/>
                <a:gd name="T3" fmla="*/ 28 h 41"/>
                <a:gd name="T4" fmla="*/ 79 w 103"/>
                <a:gd name="T5" fmla="*/ 5 h 41"/>
                <a:gd name="T6" fmla="*/ 13 w 103"/>
                <a:gd name="T7" fmla="*/ 5 h 41"/>
                <a:gd name="T8" fmla="*/ 6 w 103"/>
                <a:gd name="T9" fmla="*/ 0 h 41"/>
                <a:gd name="T10" fmla="*/ 0 w 103"/>
                <a:gd name="T11" fmla="*/ 7 h 41"/>
                <a:gd name="T12" fmla="*/ 6 w 103"/>
                <a:gd name="T13" fmla="*/ 14 h 41"/>
                <a:gd name="T14" fmla="*/ 13 w 103"/>
                <a:gd name="T15" fmla="*/ 9 h 41"/>
                <a:gd name="T16" fmla="*/ 77 w 103"/>
                <a:gd name="T17" fmla="*/ 9 h 41"/>
                <a:gd name="T18" fmla="*/ 91 w 103"/>
                <a:gd name="T19" fmla="*/ 30 h 41"/>
                <a:gd name="T20" fmla="*/ 89 w 103"/>
                <a:gd name="T21" fmla="*/ 34 h 41"/>
                <a:gd name="T22" fmla="*/ 96 w 103"/>
                <a:gd name="T23" fmla="*/ 41 h 41"/>
                <a:gd name="T24" fmla="*/ 103 w 103"/>
                <a:gd name="T25" fmla="*/ 34 h 41"/>
                <a:gd name="T26" fmla="*/ 96 w 103"/>
                <a:gd name="T2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41">
                  <a:moveTo>
                    <a:pt x="96" y="27"/>
                  </a:moveTo>
                  <a:cubicBezTo>
                    <a:pt x="95" y="27"/>
                    <a:pt x="95" y="27"/>
                    <a:pt x="94" y="28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9" y="14"/>
                    <a:pt x="12" y="12"/>
                    <a:pt x="13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0" y="31"/>
                    <a:pt x="89" y="32"/>
                    <a:pt x="89" y="34"/>
                  </a:cubicBezTo>
                  <a:cubicBezTo>
                    <a:pt x="89" y="38"/>
                    <a:pt x="92" y="41"/>
                    <a:pt x="96" y="41"/>
                  </a:cubicBezTo>
                  <a:cubicBezTo>
                    <a:pt x="100" y="41"/>
                    <a:pt x="103" y="38"/>
                    <a:pt x="103" y="34"/>
                  </a:cubicBezTo>
                  <a:cubicBezTo>
                    <a:pt x="103" y="30"/>
                    <a:pt x="100" y="27"/>
                    <a:pt x="96" y="2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5" name="Freeform 23"/>
            <p:cNvSpPr>
              <a:spLocks/>
            </p:cNvSpPr>
            <p:nvPr/>
          </p:nvSpPr>
          <p:spPr bwMode="invGray">
            <a:xfrm>
              <a:off x="6954247" y="5353688"/>
              <a:ext cx="1008900" cy="434060"/>
            </a:xfrm>
            <a:custGeom>
              <a:avLst/>
              <a:gdLst>
                <a:gd name="T0" fmla="*/ 59 w 72"/>
                <a:gd name="T1" fmla="*/ 25 h 31"/>
                <a:gd name="T2" fmla="*/ 65 w 72"/>
                <a:gd name="T3" fmla="*/ 31 h 31"/>
                <a:gd name="T4" fmla="*/ 72 w 72"/>
                <a:gd name="T5" fmla="*/ 25 h 31"/>
                <a:gd name="T6" fmla="*/ 65 w 72"/>
                <a:gd name="T7" fmla="*/ 18 h 31"/>
                <a:gd name="T8" fmla="*/ 65 w 72"/>
                <a:gd name="T9" fmla="*/ 18 h 31"/>
                <a:gd name="T10" fmla="*/ 57 w 72"/>
                <a:gd name="T11" fmla="*/ 4 h 31"/>
                <a:gd name="T12" fmla="*/ 13 w 72"/>
                <a:gd name="T13" fmla="*/ 4 h 31"/>
                <a:gd name="T14" fmla="*/ 7 w 72"/>
                <a:gd name="T15" fmla="*/ 0 h 31"/>
                <a:gd name="T16" fmla="*/ 0 w 72"/>
                <a:gd name="T17" fmla="*/ 7 h 31"/>
                <a:gd name="T18" fmla="*/ 7 w 72"/>
                <a:gd name="T19" fmla="*/ 13 h 31"/>
                <a:gd name="T20" fmla="*/ 13 w 72"/>
                <a:gd name="T21" fmla="*/ 8 h 31"/>
                <a:gd name="T22" fmla="*/ 54 w 72"/>
                <a:gd name="T23" fmla="*/ 8 h 31"/>
                <a:gd name="T24" fmla="*/ 61 w 72"/>
                <a:gd name="T25" fmla="*/ 20 h 31"/>
                <a:gd name="T26" fmla="*/ 59 w 72"/>
                <a:gd name="T2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31">
                  <a:moveTo>
                    <a:pt x="59" y="25"/>
                  </a:moveTo>
                  <a:cubicBezTo>
                    <a:pt x="59" y="28"/>
                    <a:pt x="62" y="31"/>
                    <a:pt x="65" y="31"/>
                  </a:cubicBezTo>
                  <a:cubicBezTo>
                    <a:pt x="69" y="31"/>
                    <a:pt x="72" y="28"/>
                    <a:pt x="72" y="25"/>
                  </a:cubicBezTo>
                  <a:cubicBezTo>
                    <a:pt x="72" y="21"/>
                    <a:pt x="69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1"/>
                    <a:pt x="13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0" y="21"/>
                    <a:pt x="59" y="23"/>
                    <a:pt x="59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6" name="Freeform 24"/>
            <p:cNvSpPr>
              <a:spLocks/>
            </p:cNvSpPr>
            <p:nvPr/>
          </p:nvSpPr>
          <p:spPr bwMode="invGray">
            <a:xfrm>
              <a:off x="6203436" y="403045"/>
              <a:ext cx="2592637" cy="3472491"/>
            </a:xfrm>
            <a:custGeom>
              <a:avLst/>
              <a:gdLst>
                <a:gd name="T0" fmla="*/ 150 w 186"/>
                <a:gd name="T1" fmla="*/ 13 h 249"/>
                <a:gd name="T2" fmla="*/ 150 w 186"/>
                <a:gd name="T3" fmla="*/ 146 h 249"/>
                <a:gd name="T4" fmla="*/ 150 w 186"/>
                <a:gd name="T5" fmla="*/ 146 h 249"/>
                <a:gd name="T6" fmla="*/ 116 w 186"/>
                <a:gd name="T7" fmla="*/ 146 h 249"/>
                <a:gd name="T8" fmla="*/ 110 w 186"/>
                <a:gd name="T9" fmla="*/ 142 h 249"/>
                <a:gd name="T10" fmla="*/ 103 w 186"/>
                <a:gd name="T11" fmla="*/ 148 h 249"/>
                <a:gd name="T12" fmla="*/ 110 w 186"/>
                <a:gd name="T13" fmla="*/ 155 h 249"/>
                <a:gd name="T14" fmla="*/ 116 w 186"/>
                <a:gd name="T15" fmla="*/ 150 h 249"/>
                <a:gd name="T16" fmla="*/ 146 w 186"/>
                <a:gd name="T17" fmla="*/ 150 h 249"/>
                <a:gd name="T18" fmla="*/ 120 w 186"/>
                <a:gd name="T19" fmla="*/ 177 h 249"/>
                <a:gd name="T20" fmla="*/ 120 w 186"/>
                <a:gd name="T21" fmla="*/ 220 h 249"/>
                <a:gd name="T22" fmla="*/ 96 w 186"/>
                <a:gd name="T23" fmla="*/ 241 h 249"/>
                <a:gd name="T24" fmla="*/ 13 w 186"/>
                <a:gd name="T25" fmla="*/ 241 h 249"/>
                <a:gd name="T26" fmla="*/ 6 w 186"/>
                <a:gd name="T27" fmla="*/ 236 h 249"/>
                <a:gd name="T28" fmla="*/ 0 w 186"/>
                <a:gd name="T29" fmla="*/ 242 h 249"/>
                <a:gd name="T30" fmla="*/ 6 w 186"/>
                <a:gd name="T31" fmla="*/ 249 h 249"/>
                <a:gd name="T32" fmla="*/ 12 w 186"/>
                <a:gd name="T33" fmla="*/ 245 h 249"/>
                <a:gd name="T34" fmla="*/ 98 w 186"/>
                <a:gd name="T35" fmla="*/ 245 h 249"/>
                <a:gd name="T36" fmla="*/ 124 w 186"/>
                <a:gd name="T37" fmla="*/ 222 h 249"/>
                <a:gd name="T38" fmla="*/ 124 w 186"/>
                <a:gd name="T39" fmla="*/ 178 h 249"/>
                <a:gd name="T40" fmla="*/ 151 w 186"/>
                <a:gd name="T41" fmla="*/ 150 h 249"/>
                <a:gd name="T42" fmla="*/ 186 w 186"/>
                <a:gd name="T43" fmla="*/ 150 h 249"/>
                <a:gd name="T44" fmla="*/ 186 w 186"/>
                <a:gd name="T45" fmla="*/ 146 h 249"/>
                <a:gd name="T46" fmla="*/ 154 w 186"/>
                <a:gd name="T47" fmla="*/ 146 h 249"/>
                <a:gd name="T48" fmla="*/ 154 w 186"/>
                <a:gd name="T49" fmla="*/ 13 h 249"/>
                <a:gd name="T50" fmla="*/ 159 w 186"/>
                <a:gd name="T51" fmla="*/ 7 h 249"/>
                <a:gd name="T52" fmla="*/ 152 w 186"/>
                <a:gd name="T53" fmla="*/ 0 h 249"/>
                <a:gd name="T54" fmla="*/ 145 w 186"/>
                <a:gd name="T55" fmla="*/ 7 h 249"/>
                <a:gd name="T56" fmla="*/ 150 w 186"/>
                <a:gd name="T57" fmla="*/ 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6" h="249">
                  <a:moveTo>
                    <a:pt x="150" y="13"/>
                  </a:moveTo>
                  <a:cubicBezTo>
                    <a:pt x="150" y="146"/>
                    <a:pt x="150" y="146"/>
                    <a:pt x="150" y="146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16" y="144"/>
                    <a:pt x="113" y="142"/>
                    <a:pt x="110" y="142"/>
                  </a:cubicBezTo>
                  <a:cubicBezTo>
                    <a:pt x="106" y="142"/>
                    <a:pt x="103" y="145"/>
                    <a:pt x="103" y="148"/>
                  </a:cubicBezTo>
                  <a:cubicBezTo>
                    <a:pt x="103" y="152"/>
                    <a:pt x="106" y="155"/>
                    <a:pt x="110" y="155"/>
                  </a:cubicBezTo>
                  <a:cubicBezTo>
                    <a:pt x="113" y="155"/>
                    <a:pt x="116" y="153"/>
                    <a:pt x="116" y="150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20" y="177"/>
                    <a:pt x="120" y="177"/>
                    <a:pt x="120" y="177"/>
                  </a:cubicBezTo>
                  <a:cubicBezTo>
                    <a:pt x="120" y="220"/>
                    <a:pt x="120" y="220"/>
                    <a:pt x="120" y="220"/>
                  </a:cubicBezTo>
                  <a:cubicBezTo>
                    <a:pt x="96" y="241"/>
                    <a:pt x="96" y="241"/>
                    <a:pt x="96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2" y="238"/>
                    <a:pt x="10" y="236"/>
                    <a:pt x="6" y="236"/>
                  </a:cubicBezTo>
                  <a:cubicBezTo>
                    <a:pt x="3" y="236"/>
                    <a:pt x="0" y="239"/>
                    <a:pt x="0" y="242"/>
                  </a:cubicBezTo>
                  <a:cubicBezTo>
                    <a:pt x="0" y="246"/>
                    <a:pt x="3" y="249"/>
                    <a:pt x="6" y="249"/>
                  </a:cubicBezTo>
                  <a:cubicBezTo>
                    <a:pt x="9" y="249"/>
                    <a:pt x="11" y="247"/>
                    <a:pt x="12" y="245"/>
                  </a:cubicBezTo>
                  <a:cubicBezTo>
                    <a:pt x="98" y="245"/>
                    <a:pt x="98" y="245"/>
                    <a:pt x="98" y="245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86" y="150"/>
                    <a:pt x="186" y="150"/>
                    <a:pt x="186" y="150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57" y="13"/>
                    <a:pt x="159" y="10"/>
                    <a:pt x="159" y="7"/>
                  </a:cubicBezTo>
                  <a:cubicBezTo>
                    <a:pt x="159" y="3"/>
                    <a:pt x="156" y="0"/>
                    <a:pt x="152" y="0"/>
                  </a:cubicBezTo>
                  <a:cubicBezTo>
                    <a:pt x="148" y="0"/>
                    <a:pt x="145" y="3"/>
                    <a:pt x="145" y="7"/>
                  </a:cubicBezTo>
                  <a:cubicBezTo>
                    <a:pt x="145" y="10"/>
                    <a:pt x="147" y="13"/>
                    <a:pt x="150" y="1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7" name="Freeform 25"/>
            <p:cNvSpPr>
              <a:spLocks/>
            </p:cNvSpPr>
            <p:nvPr/>
          </p:nvSpPr>
          <p:spPr bwMode="invGray">
            <a:xfrm>
              <a:off x="8420668" y="3306566"/>
              <a:ext cx="557239" cy="181837"/>
            </a:xfrm>
            <a:custGeom>
              <a:avLst/>
              <a:gdLst>
                <a:gd name="T0" fmla="*/ 13 w 40"/>
                <a:gd name="T1" fmla="*/ 5 h 13"/>
                <a:gd name="T2" fmla="*/ 7 w 40"/>
                <a:gd name="T3" fmla="*/ 0 h 13"/>
                <a:gd name="T4" fmla="*/ 0 w 40"/>
                <a:gd name="T5" fmla="*/ 7 h 13"/>
                <a:gd name="T6" fmla="*/ 7 w 40"/>
                <a:gd name="T7" fmla="*/ 13 h 13"/>
                <a:gd name="T8" fmla="*/ 13 w 40"/>
                <a:gd name="T9" fmla="*/ 9 h 13"/>
                <a:gd name="T10" fmla="*/ 40 w 40"/>
                <a:gd name="T11" fmla="*/ 9 h 13"/>
                <a:gd name="T12" fmla="*/ 40 w 40"/>
                <a:gd name="T13" fmla="*/ 5 h 13"/>
                <a:gd name="T14" fmla="*/ 13 w 40"/>
                <a:gd name="T15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3">
                  <a:moveTo>
                    <a:pt x="13" y="5"/>
                  </a:moveTo>
                  <a:cubicBezTo>
                    <a:pt x="12" y="2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1"/>
                    <a:pt x="13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5"/>
                    <a:pt x="40" y="5"/>
                    <a:pt x="40" y="5"/>
                  </a:cubicBezTo>
                  <a:lnTo>
                    <a:pt x="13" y="5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8" name="Freeform 26"/>
            <p:cNvSpPr>
              <a:spLocks/>
            </p:cNvSpPr>
            <p:nvPr/>
          </p:nvSpPr>
          <p:spPr bwMode="invGray">
            <a:xfrm>
              <a:off x="8420668" y="2983948"/>
              <a:ext cx="516179" cy="181837"/>
            </a:xfrm>
            <a:custGeom>
              <a:avLst/>
              <a:gdLst>
                <a:gd name="T0" fmla="*/ 7 w 37"/>
                <a:gd name="T1" fmla="*/ 0 h 13"/>
                <a:gd name="T2" fmla="*/ 0 w 37"/>
                <a:gd name="T3" fmla="*/ 7 h 13"/>
                <a:gd name="T4" fmla="*/ 7 w 37"/>
                <a:gd name="T5" fmla="*/ 13 h 13"/>
                <a:gd name="T6" fmla="*/ 13 w 37"/>
                <a:gd name="T7" fmla="*/ 9 h 13"/>
                <a:gd name="T8" fmla="*/ 37 w 37"/>
                <a:gd name="T9" fmla="*/ 9 h 13"/>
                <a:gd name="T10" fmla="*/ 37 w 37"/>
                <a:gd name="T11" fmla="*/ 5 h 13"/>
                <a:gd name="T12" fmla="*/ 13 w 37"/>
                <a:gd name="T13" fmla="*/ 5 h 13"/>
                <a:gd name="T14" fmla="*/ 7 w 37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3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2"/>
                    <a:pt x="13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10" y="0"/>
                    <a:pt x="7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9" name="Freeform 27"/>
            <p:cNvSpPr>
              <a:spLocks/>
            </p:cNvSpPr>
            <p:nvPr/>
          </p:nvSpPr>
          <p:spPr bwMode="invGray">
            <a:xfrm>
              <a:off x="6203436" y="4855107"/>
              <a:ext cx="1894617" cy="1659993"/>
            </a:xfrm>
            <a:custGeom>
              <a:avLst/>
              <a:gdLst>
                <a:gd name="T0" fmla="*/ 129 w 136"/>
                <a:gd name="T1" fmla="*/ 106 h 119"/>
                <a:gd name="T2" fmla="*/ 126 w 136"/>
                <a:gd name="T3" fmla="*/ 107 h 119"/>
                <a:gd name="T4" fmla="*/ 96 w 136"/>
                <a:gd name="T5" fmla="*/ 75 h 119"/>
                <a:gd name="T6" fmla="*/ 97 w 136"/>
                <a:gd name="T7" fmla="*/ 73 h 119"/>
                <a:gd name="T8" fmla="*/ 90 w 136"/>
                <a:gd name="T9" fmla="*/ 66 h 119"/>
                <a:gd name="T10" fmla="*/ 85 w 136"/>
                <a:gd name="T11" fmla="*/ 70 h 119"/>
                <a:gd name="T12" fmla="*/ 58 w 136"/>
                <a:gd name="T13" fmla="*/ 70 h 119"/>
                <a:gd name="T14" fmla="*/ 12 w 136"/>
                <a:gd name="T15" fmla="*/ 11 h 119"/>
                <a:gd name="T16" fmla="*/ 13 w 136"/>
                <a:gd name="T17" fmla="*/ 7 h 119"/>
                <a:gd name="T18" fmla="*/ 6 w 136"/>
                <a:gd name="T19" fmla="*/ 0 h 119"/>
                <a:gd name="T20" fmla="*/ 0 w 136"/>
                <a:gd name="T21" fmla="*/ 7 h 119"/>
                <a:gd name="T22" fmla="*/ 6 w 136"/>
                <a:gd name="T23" fmla="*/ 13 h 119"/>
                <a:gd name="T24" fmla="*/ 9 w 136"/>
                <a:gd name="T25" fmla="*/ 13 h 119"/>
                <a:gd name="T26" fmla="*/ 57 w 136"/>
                <a:gd name="T27" fmla="*/ 74 h 119"/>
                <a:gd name="T28" fmla="*/ 84 w 136"/>
                <a:gd name="T29" fmla="*/ 74 h 119"/>
                <a:gd name="T30" fmla="*/ 90 w 136"/>
                <a:gd name="T31" fmla="*/ 79 h 119"/>
                <a:gd name="T32" fmla="*/ 94 w 136"/>
                <a:gd name="T33" fmla="*/ 78 h 119"/>
                <a:gd name="T34" fmla="*/ 123 w 136"/>
                <a:gd name="T35" fmla="*/ 110 h 119"/>
                <a:gd name="T36" fmla="*/ 123 w 136"/>
                <a:gd name="T37" fmla="*/ 113 h 119"/>
                <a:gd name="T38" fmla="*/ 129 w 136"/>
                <a:gd name="T39" fmla="*/ 119 h 119"/>
                <a:gd name="T40" fmla="*/ 136 w 136"/>
                <a:gd name="T41" fmla="*/ 113 h 119"/>
                <a:gd name="T42" fmla="*/ 129 w 136"/>
                <a:gd name="T43" fmla="*/ 10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19">
                  <a:moveTo>
                    <a:pt x="129" y="106"/>
                  </a:moveTo>
                  <a:cubicBezTo>
                    <a:pt x="128" y="106"/>
                    <a:pt x="127" y="106"/>
                    <a:pt x="126" y="107"/>
                  </a:cubicBezTo>
                  <a:cubicBezTo>
                    <a:pt x="96" y="75"/>
                    <a:pt x="96" y="75"/>
                    <a:pt x="96" y="75"/>
                  </a:cubicBezTo>
                  <a:cubicBezTo>
                    <a:pt x="97" y="75"/>
                    <a:pt x="97" y="74"/>
                    <a:pt x="97" y="73"/>
                  </a:cubicBezTo>
                  <a:cubicBezTo>
                    <a:pt x="97" y="69"/>
                    <a:pt x="94" y="66"/>
                    <a:pt x="90" y="66"/>
                  </a:cubicBezTo>
                  <a:cubicBezTo>
                    <a:pt x="88" y="66"/>
                    <a:pt x="86" y="67"/>
                    <a:pt x="85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7"/>
                    <a:pt x="87" y="79"/>
                    <a:pt x="90" y="79"/>
                  </a:cubicBezTo>
                  <a:cubicBezTo>
                    <a:pt x="92" y="79"/>
                    <a:pt x="93" y="79"/>
                    <a:pt x="94" y="78"/>
                  </a:cubicBezTo>
                  <a:cubicBezTo>
                    <a:pt x="123" y="110"/>
                    <a:pt x="123" y="110"/>
                    <a:pt x="123" y="110"/>
                  </a:cubicBezTo>
                  <a:cubicBezTo>
                    <a:pt x="123" y="111"/>
                    <a:pt x="123" y="112"/>
                    <a:pt x="123" y="113"/>
                  </a:cubicBezTo>
                  <a:cubicBezTo>
                    <a:pt x="123" y="116"/>
                    <a:pt x="126" y="119"/>
                    <a:pt x="129" y="119"/>
                  </a:cubicBezTo>
                  <a:cubicBezTo>
                    <a:pt x="133" y="119"/>
                    <a:pt x="136" y="116"/>
                    <a:pt x="136" y="113"/>
                  </a:cubicBezTo>
                  <a:cubicBezTo>
                    <a:pt x="136" y="109"/>
                    <a:pt x="133" y="106"/>
                    <a:pt x="129" y="10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0" name="Freeform 28"/>
            <p:cNvSpPr>
              <a:spLocks/>
            </p:cNvSpPr>
            <p:nvPr/>
          </p:nvSpPr>
          <p:spPr bwMode="invGray">
            <a:xfrm>
              <a:off x="8438263" y="1435407"/>
              <a:ext cx="357804" cy="739076"/>
            </a:xfrm>
            <a:custGeom>
              <a:avLst/>
              <a:gdLst>
                <a:gd name="T0" fmla="*/ 5 w 26"/>
                <a:gd name="T1" fmla="*/ 14 h 53"/>
                <a:gd name="T2" fmla="*/ 5 w 26"/>
                <a:gd name="T3" fmla="*/ 53 h 53"/>
                <a:gd name="T4" fmla="*/ 26 w 26"/>
                <a:gd name="T5" fmla="*/ 53 h 53"/>
                <a:gd name="T6" fmla="*/ 26 w 26"/>
                <a:gd name="T7" fmla="*/ 49 h 53"/>
                <a:gd name="T8" fmla="*/ 9 w 26"/>
                <a:gd name="T9" fmla="*/ 49 h 53"/>
                <a:gd name="T10" fmla="*/ 9 w 26"/>
                <a:gd name="T11" fmla="*/ 14 h 53"/>
                <a:gd name="T12" fmla="*/ 14 w 26"/>
                <a:gd name="T13" fmla="*/ 7 h 53"/>
                <a:gd name="T14" fmla="*/ 7 w 26"/>
                <a:gd name="T15" fmla="*/ 0 h 53"/>
                <a:gd name="T16" fmla="*/ 0 w 26"/>
                <a:gd name="T17" fmla="*/ 7 h 53"/>
                <a:gd name="T18" fmla="*/ 5 w 26"/>
                <a:gd name="T19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3">
                  <a:moveTo>
                    <a:pt x="5" y="14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2" y="13"/>
                    <a:pt x="14" y="10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2" y="13"/>
                    <a:pt x="5" y="1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1" name="Freeform 29"/>
            <p:cNvSpPr>
              <a:spLocks/>
            </p:cNvSpPr>
            <p:nvPr/>
          </p:nvSpPr>
          <p:spPr bwMode="invGray">
            <a:xfrm>
              <a:off x="7053961" y="919224"/>
              <a:ext cx="838790" cy="574837"/>
            </a:xfrm>
            <a:custGeom>
              <a:avLst/>
              <a:gdLst>
                <a:gd name="T0" fmla="*/ 22 w 60"/>
                <a:gd name="T1" fmla="*/ 37 h 41"/>
                <a:gd name="T2" fmla="*/ 13 w 60"/>
                <a:gd name="T3" fmla="*/ 32 h 41"/>
                <a:gd name="T4" fmla="*/ 13 w 60"/>
                <a:gd name="T5" fmla="*/ 31 h 41"/>
                <a:gd name="T6" fmla="*/ 6 w 60"/>
                <a:gd name="T7" fmla="*/ 24 h 41"/>
                <a:gd name="T8" fmla="*/ 0 w 60"/>
                <a:gd name="T9" fmla="*/ 31 h 41"/>
                <a:gd name="T10" fmla="*/ 6 w 60"/>
                <a:gd name="T11" fmla="*/ 37 h 41"/>
                <a:gd name="T12" fmla="*/ 11 w 60"/>
                <a:gd name="T13" fmla="*/ 35 h 41"/>
                <a:gd name="T14" fmla="*/ 22 w 60"/>
                <a:gd name="T15" fmla="*/ 41 h 41"/>
                <a:gd name="T16" fmla="*/ 51 w 60"/>
                <a:gd name="T17" fmla="*/ 13 h 41"/>
                <a:gd name="T18" fmla="*/ 54 w 60"/>
                <a:gd name="T19" fmla="*/ 14 h 41"/>
                <a:gd name="T20" fmla="*/ 60 w 60"/>
                <a:gd name="T21" fmla="*/ 7 h 41"/>
                <a:gd name="T22" fmla="*/ 54 w 60"/>
                <a:gd name="T23" fmla="*/ 0 h 41"/>
                <a:gd name="T24" fmla="*/ 47 w 60"/>
                <a:gd name="T25" fmla="*/ 7 h 41"/>
                <a:gd name="T26" fmla="*/ 48 w 60"/>
                <a:gd name="T27" fmla="*/ 11 h 41"/>
                <a:gd name="T28" fmla="*/ 22 w 60"/>
                <a:gd name="T29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41">
                  <a:moveTo>
                    <a:pt x="22" y="37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1"/>
                    <a:pt x="13" y="31"/>
                  </a:cubicBezTo>
                  <a:cubicBezTo>
                    <a:pt x="13" y="27"/>
                    <a:pt x="10" y="24"/>
                    <a:pt x="6" y="24"/>
                  </a:cubicBezTo>
                  <a:cubicBezTo>
                    <a:pt x="3" y="24"/>
                    <a:pt x="0" y="27"/>
                    <a:pt x="0" y="31"/>
                  </a:cubicBezTo>
                  <a:cubicBezTo>
                    <a:pt x="0" y="34"/>
                    <a:pt x="3" y="37"/>
                    <a:pt x="6" y="37"/>
                  </a:cubicBezTo>
                  <a:cubicBezTo>
                    <a:pt x="8" y="37"/>
                    <a:pt x="10" y="37"/>
                    <a:pt x="11" y="35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2" y="14"/>
                    <a:pt x="53" y="14"/>
                    <a:pt x="54" y="14"/>
                  </a:cubicBezTo>
                  <a:cubicBezTo>
                    <a:pt x="57" y="14"/>
                    <a:pt x="60" y="11"/>
                    <a:pt x="60" y="7"/>
                  </a:cubicBezTo>
                  <a:cubicBezTo>
                    <a:pt x="60" y="3"/>
                    <a:pt x="57" y="0"/>
                    <a:pt x="54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47" y="8"/>
                    <a:pt x="47" y="10"/>
                    <a:pt x="48" y="11"/>
                  </a:cubicBezTo>
                  <a:lnTo>
                    <a:pt x="22" y="37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2" name="Freeform 30"/>
            <p:cNvSpPr>
              <a:spLocks/>
            </p:cNvSpPr>
            <p:nvPr/>
          </p:nvSpPr>
          <p:spPr bwMode="invGray">
            <a:xfrm>
              <a:off x="6215167" y="1828410"/>
              <a:ext cx="979568" cy="316747"/>
            </a:xfrm>
            <a:custGeom>
              <a:avLst/>
              <a:gdLst>
                <a:gd name="T0" fmla="*/ 63 w 70"/>
                <a:gd name="T1" fmla="*/ 23 h 23"/>
                <a:gd name="T2" fmla="*/ 70 w 70"/>
                <a:gd name="T3" fmla="*/ 16 h 23"/>
                <a:gd name="T4" fmla="*/ 63 w 70"/>
                <a:gd name="T5" fmla="*/ 10 h 23"/>
                <a:gd name="T6" fmla="*/ 58 w 70"/>
                <a:gd name="T7" fmla="*/ 12 h 23"/>
                <a:gd name="T8" fmla="*/ 42 w 70"/>
                <a:gd name="T9" fmla="*/ 5 h 23"/>
                <a:gd name="T10" fmla="*/ 13 w 70"/>
                <a:gd name="T11" fmla="*/ 4 h 23"/>
                <a:gd name="T12" fmla="*/ 6 w 70"/>
                <a:gd name="T13" fmla="*/ 0 h 23"/>
                <a:gd name="T14" fmla="*/ 0 w 70"/>
                <a:gd name="T15" fmla="*/ 6 h 23"/>
                <a:gd name="T16" fmla="*/ 6 w 70"/>
                <a:gd name="T17" fmla="*/ 13 h 23"/>
                <a:gd name="T18" fmla="*/ 13 w 70"/>
                <a:gd name="T19" fmla="*/ 8 h 23"/>
                <a:gd name="T20" fmla="*/ 40 w 70"/>
                <a:gd name="T21" fmla="*/ 8 h 23"/>
                <a:gd name="T22" fmla="*/ 57 w 70"/>
                <a:gd name="T23" fmla="*/ 16 h 23"/>
                <a:gd name="T24" fmla="*/ 56 w 70"/>
                <a:gd name="T25" fmla="*/ 16 h 23"/>
                <a:gd name="T26" fmla="*/ 63 w 70"/>
                <a:gd name="T2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23">
                  <a:moveTo>
                    <a:pt x="63" y="23"/>
                  </a:moveTo>
                  <a:cubicBezTo>
                    <a:pt x="67" y="23"/>
                    <a:pt x="70" y="20"/>
                    <a:pt x="70" y="16"/>
                  </a:cubicBezTo>
                  <a:cubicBezTo>
                    <a:pt x="70" y="13"/>
                    <a:pt x="67" y="10"/>
                    <a:pt x="63" y="10"/>
                  </a:cubicBezTo>
                  <a:cubicBezTo>
                    <a:pt x="61" y="10"/>
                    <a:pt x="59" y="11"/>
                    <a:pt x="58" y="12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9" y="13"/>
                    <a:pt x="12" y="11"/>
                    <a:pt x="13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6" y="16"/>
                    <a:pt x="56" y="16"/>
                  </a:cubicBezTo>
                  <a:cubicBezTo>
                    <a:pt x="56" y="20"/>
                    <a:pt x="59" y="23"/>
                    <a:pt x="63" y="2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3" name="Oval 31"/>
            <p:cNvSpPr>
              <a:spLocks noChangeArrowheads="1"/>
            </p:cNvSpPr>
            <p:nvPr/>
          </p:nvSpPr>
          <p:spPr bwMode="invGray">
            <a:xfrm>
              <a:off x="8479326" y="4391715"/>
              <a:ext cx="181834" cy="181837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4" name="Freeform 32"/>
            <p:cNvSpPr>
              <a:spLocks/>
            </p:cNvSpPr>
            <p:nvPr/>
          </p:nvSpPr>
          <p:spPr bwMode="invGray">
            <a:xfrm>
              <a:off x="6790008" y="6110366"/>
              <a:ext cx="568970" cy="346076"/>
            </a:xfrm>
            <a:custGeom>
              <a:avLst/>
              <a:gdLst>
                <a:gd name="T0" fmla="*/ 34 w 41"/>
                <a:gd name="T1" fmla="*/ 0 h 25"/>
                <a:gd name="T2" fmla="*/ 29 w 41"/>
                <a:gd name="T3" fmla="*/ 3 h 25"/>
                <a:gd name="T4" fmla="*/ 4 w 41"/>
                <a:gd name="T5" fmla="*/ 2 h 25"/>
                <a:gd name="T6" fmla="*/ 4 w 41"/>
                <a:gd name="T7" fmla="*/ 12 h 25"/>
                <a:gd name="T8" fmla="*/ 0 w 41"/>
                <a:gd name="T9" fmla="*/ 18 h 25"/>
                <a:gd name="T10" fmla="*/ 6 w 41"/>
                <a:gd name="T11" fmla="*/ 25 h 25"/>
                <a:gd name="T12" fmla="*/ 13 w 41"/>
                <a:gd name="T13" fmla="*/ 18 h 25"/>
                <a:gd name="T14" fmla="*/ 8 w 41"/>
                <a:gd name="T15" fmla="*/ 12 h 25"/>
                <a:gd name="T16" fmla="*/ 8 w 41"/>
                <a:gd name="T17" fmla="*/ 6 h 25"/>
                <a:gd name="T18" fmla="*/ 27 w 41"/>
                <a:gd name="T19" fmla="*/ 7 h 25"/>
                <a:gd name="T20" fmla="*/ 27 w 41"/>
                <a:gd name="T21" fmla="*/ 7 h 25"/>
                <a:gd name="T22" fmla="*/ 34 w 41"/>
                <a:gd name="T23" fmla="*/ 14 h 25"/>
                <a:gd name="T24" fmla="*/ 41 w 41"/>
                <a:gd name="T25" fmla="*/ 7 h 25"/>
                <a:gd name="T26" fmla="*/ 34 w 41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25">
                  <a:moveTo>
                    <a:pt x="34" y="0"/>
                  </a:moveTo>
                  <a:cubicBezTo>
                    <a:pt x="32" y="0"/>
                    <a:pt x="30" y="1"/>
                    <a:pt x="29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0" y="15"/>
                    <a:pt x="0" y="18"/>
                  </a:cubicBezTo>
                  <a:cubicBezTo>
                    <a:pt x="0" y="22"/>
                    <a:pt x="3" y="25"/>
                    <a:pt x="6" y="25"/>
                  </a:cubicBezTo>
                  <a:cubicBezTo>
                    <a:pt x="10" y="25"/>
                    <a:pt x="13" y="22"/>
                    <a:pt x="13" y="18"/>
                  </a:cubicBezTo>
                  <a:cubicBezTo>
                    <a:pt x="13" y="15"/>
                    <a:pt x="11" y="13"/>
                    <a:pt x="8" y="1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11"/>
                    <a:pt x="30" y="14"/>
                    <a:pt x="34" y="14"/>
                  </a:cubicBezTo>
                  <a:cubicBezTo>
                    <a:pt x="38" y="14"/>
                    <a:pt x="41" y="11"/>
                    <a:pt x="41" y="7"/>
                  </a:cubicBezTo>
                  <a:cubicBezTo>
                    <a:pt x="41" y="3"/>
                    <a:pt x="38" y="0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5" name="Oval 33"/>
            <p:cNvSpPr>
              <a:spLocks noChangeArrowheads="1"/>
            </p:cNvSpPr>
            <p:nvPr/>
          </p:nvSpPr>
          <p:spPr bwMode="invGray">
            <a:xfrm>
              <a:off x="6203436" y="5887469"/>
              <a:ext cx="181834" cy="19356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6" name="Freeform 34"/>
            <p:cNvSpPr>
              <a:spLocks/>
            </p:cNvSpPr>
            <p:nvPr/>
          </p:nvSpPr>
          <p:spPr bwMode="invGray">
            <a:xfrm>
              <a:off x="8197771" y="2649606"/>
              <a:ext cx="698016" cy="1618930"/>
            </a:xfrm>
            <a:custGeom>
              <a:avLst/>
              <a:gdLst>
                <a:gd name="T0" fmla="*/ 21 w 50"/>
                <a:gd name="T1" fmla="*/ 103 h 116"/>
                <a:gd name="T2" fmla="*/ 17 w 50"/>
                <a:gd name="T3" fmla="*/ 108 h 116"/>
                <a:gd name="T4" fmla="*/ 4 w 50"/>
                <a:gd name="T5" fmla="*/ 108 h 116"/>
                <a:gd name="T6" fmla="*/ 4 w 50"/>
                <a:gd name="T7" fmla="*/ 9 h 116"/>
                <a:gd name="T8" fmla="*/ 32 w 50"/>
                <a:gd name="T9" fmla="*/ 9 h 116"/>
                <a:gd name="T10" fmla="*/ 39 w 50"/>
                <a:gd name="T11" fmla="*/ 13 h 116"/>
                <a:gd name="T12" fmla="*/ 45 w 50"/>
                <a:gd name="T13" fmla="*/ 7 h 116"/>
                <a:gd name="T14" fmla="*/ 39 w 50"/>
                <a:gd name="T15" fmla="*/ 0 h 116"/>
                <a:gd name="T16" fmla="*/ 32 w 50"/>
                <a:gd name="T17" fmla="*/ 5 h 116"/>
                <a:gd name="T18" fmla="*/ 0 w 50"/>
                <a:gd name="T19" fmla="*/ 5 h 116"/>
                <a:gd name="T20" fmla="*/ 0 w 50"/>
                <a:gd name="T21" fmla="*/ 112 h 116"/>
                <a:gd name="T22" fmla="*/ 18 w 50"/>
                <a:gd name="T23" fmla="*/ 112 h 116"/>
                <a:gd name="T24" fmla="*/ 24 w 50"/>
                <a:gd name="T25" fmla="*/ 116 h 116"/>
                <a:gd name="T26" fmla="*/ 31 w 50"/>
                <a:gd name="T27" fmla="*/ 109 h 116"/>
                <a:gd name="T28" fmla="*/ 25 w 50"/>
                <a:gd name="T29" fmla="*/ 103 h 116"/>
                <a:gd name="T30" fmla="*/ 25 w 50"/>
                <a:gd name="T31" fmla="*/ 79 h 116"/>
                <a:gd name="T32" fmla="*/ 50 w 50"/>
                <a:gd name="T33" fmla="*/ 79 h 116"/>
                <a:gd name="T34" fmla="*/ 50 w 50"/>
                <a:gd name="T35" fmla="*/ 75 h 116"/>
                <a:gd name="T36" fmla="*/ 21 w 50"/>
                <a:gd name="T37" fmla="*/ 75 h 116"/>
                <a:gd name="T38" fmla="*/ 21 w 50"/>
                <a:gd name="T39" fmla="*/ 10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116">
                  <a:moveTo>
                    <a:pt x="21" y="103"/>
                  </a:moveTo>
                  <a:cubicBezTo>
                    <a:pt x="19" y="104"/>
                    <a:pt x="18" y="106"/>
                    <a:pt x="17" y="108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3" y="11"/>
                    <a:pt x="36" y="13"/>
                    <a:pt x="39" y="13"/>
                  </a:cubicBezTo>
                  <a:cubicBezTo>
                    <a:pt x="42" y="13"/>
                    <a:pt x="45" y="10"/>
                    <a:pt x="45" y="7"/>
                  </a:cubicBezTo>
                  <a:cubicBezTo>
                    <a:pt x="45" y="3"/>
                    <a:pt x="42" y="0"/>
                    <a:pt x="39" y="0"/>
                  </a:cubicBezTo>
                  <a:cubicBezTo>
                    <a:pt x="36" y="0"/>
                    <a:pt x="33" y="2"/>
                    <a:pt x="3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4"/>
                    <a:pt x="21" y="116"/>
                    <a:pt x="24" y="116"/>
                  </a:cubicBezTo>
                  <a:cubicBezTo>
                    <a:pt x="28" y="116"/>
                    <a:pt x="31" y="113"/>
                    <a:pt x="31" y="109"/>
                  </a:cubicBezTo>
                  <a:cubicBezTo>
                    <a:pt x="31" y="106"/>
                    <a:pt x="28" y="103"/>
                    <a:pt x="25" y="103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21" y="75"/>
                    <a:pt x="21" y="75"/>
                    <a:pt x="21" y="75"/>
                  </a:cubicBezTo>
                  <a:lnTo>
                    <a:pt x="21" y="103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7" name="Freeform 35"/>
            <p:cNvSpPr>
              <a:spLocks/>
            </p:cNvSpPr>
            <p:nvPr/>
          </p:nvSpPr>
          <p:spPr bwMode="invGray">
            <a:xfrm>
              <a:off x="6203436" y="5230512"/>
              <a:ext cx="475119" cy="1091020"/>
            </a:xfrm>
            <a:custGeom>
              <a:avLst/>
              <a:gdLst>
                <a:gd name="T0" fmla="*/ 30 w 34"/>
                <a:gd name="T1" fmla="*/ 65 h 78"/>
                <a:gd name="T2" fmla="*/ 30 w 34"/>
                <a:gd name="T3" fmla="*/ 33 h 78"/>
                <a:gd name="T4" fmla="*/ 12 w 34"/>
                <a:gd name="T5" fmla="*/ 10 h 78"/>
                <a:gd name="T6" fmla="*/ 13 w 34"/>
                <a:gd name="T7" fmla="*/ 7 h 78"/>
                <a:gd name="T8" fmla="*/ 6 w 34"/>
                <a:gd name="T9" fmla="*/ 0 h 78"/>
                <a:gd name="T10" fmla="*/ 0 w 34"/>
                <a:gd name="T11" fmla="*/ 7 h 78"/>
                <a:gd name="T12" fmla="*/ 6 w 34"/>
                <a:gd name="T13" fmla="*/ 13 h 78"/>
                <a:gd name="T14" fmla="*/ 9 w 34"/>
                <a:gd name="T15" fmla="*/ 13 h 78"/>
                <a:gd name="T16" fmla="*/ 26 w 34"/>
                <a:gd name="T17" fmla="*/ 34 h 78"/>
                <a:gd name="T18" fmla="*/ 26 w 34"/>
                <a:gd name="T19" fmla="*/ 65 h 78"/>
                <a:gd name="T20" fmla="*/ 21 w 34"/>
                <a:gd name="T21" fmla="*/ 72 h 78"/>
                <a:gd name="T22" fmla="*/ 28 w 34"/>
                <a:gd name="T23" fmla="*/ 78 h 78"/>
                <a:gd name="T24" fmla="*/ 34 w 34"/>
                <a:gd name="T25" fmla="*/ 72 h 78"/>
                <a:gd name="T26" fmla="*/ 30 w 34"/>
                <a:gd name="T27" fmla="*/ 6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78">
                  <a:moveTo>
                    <a:pt x="30" y="65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3" y="66"/>
                    <a:pt x="21" y="69"/>
                    <a:pt x="21" y="72"/>
                  </a:cubicBezTo>
                  <a:cubicBezTo>
                    <a:pt x="21" y="75"/>
                    <a:pt x="24" y="78"/>
                    <a:pt x="28" y="78"/>
                  </a:cubicBezTo>
                  <a:cubicBezTo>
                    <a:pt x="31" y="78"/>
                    <a:pt x="34" y="75"/>
                    <a:pt x="34" y="72"/>
                  </a:cubicBezTo>
                  <a:cubicBezTo>
                    <a:pt x="34" y="69"/>
                    <a:pt x="32" y="66"/>
                    <a:pt x="30" y="6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8" name="Oval 36"/>
            <p:cNvSpPr>
              <a:spLocks noChangeArrowheads="1"/>
            </p:cNvSpPr>
            <p:nvPr/>
          </p:nvSpPr>
          <p:spPr bwMode="invGray">
            <a:xfrm>
              <a:off x="8631834" y="1728692"/>
              <a:ext cx="181834" cy="181837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9" name="Oval 37"/>
            <p:cNvSpPr>
              <a:spLocks noChangeArrowheads="1"/>
            </p:cNvSpPr>
            <p:nvPr/>
          </p:nvSpPr>
          <p:spPr bwMode="invGray">
            <a:xfrm>
              <a:off x="7458695" y="837104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0" name="Oval 38"/>
            <p:cNvSpPr>
              <a:spLocks noChangeArrowheads="1"/>
            </p:cNvSpPr>
            <p:nvPr/>
          </p:nvSpPr>
          <p:spPr bwMode="invGray">
            <a:xfrm>
              <a:off x="7001170" y="655271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1" name="Oval 39"/>
            <p:cNvSpPr>
              <a:spLocks noChangeArrowheads="1"/>
            </p:cNvSpPr>
            <p:nvPr/>
          </p:nvSpPr>
          <p:spPr bwMode="invGray">
            <a:xfrm>
              <a:off x="8661160" y="3904865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2" name="Oval 40"/>
            <p:cNvSpPr>
              <a:spLocks noChangeArrowheads="1"/>
            </p:cNvSpPr>
            <p:nvPr/>
          </p:nvSpPr>
          <p:spPr bwMode="invGray">
            <a:xfrm>
              <a:off x="8098053" y="1382616"/>
              <a:ext cx="158372" cy="164239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58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2425179" y="166609"/>
            <a:ext cx="7056784" cy="648072"/>
          </a:xfrm>
        </p:spPr>
        <p:txBody>
          <a:bodyPr/>
          <a:lstStyle/>
          <a:p>
            <a:pPr algn="ctr"/>
            <a:r>
              <a:rPr lang="en-GB" dirty="0" smtClean="0"/>
              <a:t>Best Architecture - Final Algorithm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26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275" y="725556"/>
            <a:ext cx="4392488" cy="594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9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grpSp>
        <p:nvGrpSpPr>
          <p:cNvPr id="3" name="Gruppieren 2"/>
          <p:cNvGrpSpPr/>
          <p:nvPr/>
        </p:nvGrpSpPr>
        <p:grpSpPr bwMode="invGray">
          <a:xfrm>
            <a:off x="3145259" y="332656"/>
            <a:ext cx="5818762" cy="6182444"/>
            <a:chOff x="3159145" y="332656"/>
            <a:chExt cx="5818762" cy="6182444"/>
          </a:xfrm>
        </p:grpSpPr>
        <p:sp>
          <p:nvSpPr>
            <p:cNvPr id="87" name="Freeform 5"/>
            <p:cNvSpPr>
              <a:spLocks/>
            </p:cNvSpPr>
            <p:nvPr/>
          </p:nvSpPr>
          <p:spPr bwMode="invGray">
            <a:xfrm>
              <a:off x="4525849" y="1153852"/>
              <a:ext cx="393000" cy="363674"/>
            </a:xfrm>
            <a:custGeom>
              <a:avLst/>
              <a:gdLst>
                <a:gd name="T0" fmla="*/ 3 w 28"/>
                <a:gd name="T1" fmla="*/ 26 h 26"/>
                <a:gd name="T2" fmla="*/ 7 w 28"/>
                <a:gd name="T3" fmla="*/ 23 h 26"/>
                <a:gd name="T4" fmla="*/ 24 w 28"/>
                <a:gd name="T5" fmla="*/ 7 h 26"/>
                <a:gd name="T6" fmla="*/ 27 w 28"/>
                <a:gd name="T7" fmla="*/ 4 h 26"/>
                <a:gd name="T8" fmla="*/ 24 w 28"/>
                <a:gd name="T9" fmla="*/ 0 h 26"/>
                <a:gd name="T10" fmla="*/ 0 w 28"/>
                <a:gd name="T11" fmla="*/ 22 h 26"/>
                <a:gd name="T12" fmla="*/ 3 w 2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3" y="26"/>
                  </a:moveTo>
                  <a:cubicBezTo>
                    <a:pt x="5" y="26"/>
                    <a:pt x="6" y="24"/>
                    <a:pt x="7" y="23"/>
                  </a:cubicBezTo>
                  <a:cubicBezTo>
                    <a:pt x="7" y="13"/>
                    <a:pt x="15" y="6"/>
                    <a:pt x="24" y="7"/>
                  </a:cubicBezTo>
                  <a:cubicBezTo>
                    <a:pt x="26" y="7"/>
                    <a:pt x="27" y="6"/>
                    <a:pt x="27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12" y="0"/>
                    <a:pt x="1" y="9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88" name="Freeform 6"/>
            <p:cNvSpPr>
              <a:spLocks/>
            </p:cNvSpPr>
            <p:nvPr/>
          </p:nvSpPr>
          <p:spPr bwMode="invGray">
            <a:xfrm>
              <a:off x="4390935" y="4948957"/>
              <a:ext cx="668687" cy="434060"/>
            </a:xfrm>
            <a:custGeom>
              <a:avLst/>
              <a:gdLst>
                <a:gd name="T0" fmla="*/ 28 w 48"/>
                <a:gd name="T1" fmla="*/ 3 h 31"/>
                <a:gd name="T2" fmla="*/ 28 w 48"/>
                <a:gd name="T3" fmla="*/ 3 h 31"/>
                <a:gd name="T4" fmla="*/ 0 w 48"/>
                <a:gd name="T5" fmla="*/ 20 h 31"/>
                <a:gd name="T6" fmla="*/ 3 w 48"/>
                <a:gd name="T7" fmla="*/ 24 h 31"/>
                <a:gd name="T8" fmla="*/ 7 w 48"/>
                <a:gd name="T9" fmla="*/ 22 h 31"/>
                <a:gd name="T10" fmla="*/ 25 w 48"/>
                <a:gd name="T11" fmla="*/ 9 h 31"/>
                <a:gd name="T12" fmla="*/ 26 w 48"/>
                <a:gd name="T13" fmla="*/ 10 h 31"/>
                <a:gd name="T14" fmla="*/ 41 w 48"/>
                <a:gd name="T15" fmla="*/ 27 h 31"/>
                <a:gd name="T16" fmla="*/ 44 w 48"/>
                <a:gd name="T17" fmla="*/ 31 h 31"/>
                <a:gd name="T18" fmla="*/ 48 w 48"/>
                <a:gd name="T19" fmla="*/ 28 h 31"/>
                <a:gd name="T20" fmla="*/ 28 w 48"/>
                <a:gd name="T21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31">
                  <a:moveTo>
                    <a:pt x="28" y="3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16" y="0"/>
                    <a:pt x="3" y="8"/>
                    <a:pt x="0" y="20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4" y="25"/>
                    <a:pt x="6" y="24"/>
                    <a:pt x="7" y="22"/>
                  </a:cubicBezTo>
                  <a:cubicBezTo>
                    <a:pt x="9" y="13"/>
                    <a:pt x="17" y="8"/>
                    <a:pt x="25" y="9"/>
                  </a:cubicBezTo>
                  <a:cubicBezTo>
                    <a:pt x="25" y="10"/>
                    <a:pt x="25" y="10"/>
                    <a:pt x="26" y="10"/>
                  </a:cubicBezTo>
                  <a:cubicBezTo>
                    <a:pt x="35" y="10"/>
                    <a:pt x="42" y="18"/>
                    <a:pt x="41" y="27"/>
                  </a:cubicBezTo>
                  <a:cubicBezTo>
                    <a:pt x="41" y="29"/>
                    <a:pt x="42" y="31"/>
                    <a:pt x="44" y="31"/>
                  </a:cubicBezTo>
                  <a:cubicBezTo>
                    <a:pt x="46" y="31"/>
                    <a:pt x="47" y="29"/>
                    <a:pt x="48" y="28"/>
                  </a:cubicBezTo>
                  <a:cubicBezTo>
                    <a:pt x="48" y="16"/>
                    <a:pt x="40" y="5"/>
                    <a:pt x="28" y="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89" name="Freeform 7"/>
            <p:cNvSpPr>
              <a:spLocks/>
            </p:cNvSpPr>
            <p:nvPr/>
          </p:nvSpPr>
          <p:spPr bwMode="invGray">
            <a:xfrm>
              <a:off x="4725284" y="5218781"/>
              <a:ext cx="334342" cy="445794"/>
            </a:xfrm>
            <a:custGeom>
              <a:avLst/>
              <a:gdLst>
                <a:gd name="T0" fmla="*/ 21 w 24"/>
                <a:gd name="T1" fmla="*/ 25 h 32"/>
                <a:gd name="T2" fmla="*/ 9 w 24"/>
                <a:gd name="T3" fmla="*/ 4 h 32"/>
                <a:gd name="T4" fmla="*/ 7 w 24"/>
                <a:gd name="T5" fmla="*/ 0 h 32"/>
                <a:gd name="T6" fmla="*/ 3 w 24"/>
                <a:gd name="T7" fmla="*/ 3 h 32"/>
                <a:gd name="T8" fmla="*/ 19 w 24"/>
                <a:gd name="T9" fmla="*/ 31 h 32"/>
                <a:gd name="T10" fmla="*/ 23 w 24"/>
                <a:gd name="T11" fmla="*/ 29 h 32"/>
                <a:gd name="T12" fmla="*/ 21 w 24"/>
                <a:gd name="T13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2">
                  <a:moveTo>
                    <a:pt x="21" y="25"/>
                  </a:moveTo>
                  <a:cubicBezTo>
                    <a:pt x="12" y="22"/>
                    <a:pt x="7" y="13"/>
                    <a:pt x="9" y="4"/>
                  </a:cubicBezTo>
                  <a:cubicBezTo>
                    <a:pt x="10" y="3"/>
                    <a:pt x="9" y="1"/>
                    <a:pt x="7" y="0"/>
                  </a:cubicBezTo>
                  <a:cubicBezTo>
                    <a:pt x="5" y="0"/>
                    <a:pt x="4" y="1"/>
                    <a:pt x="3" y="3"/>
                  </a:cubicBezTo>
                  <a:cubicBezTo>
                    <a:pt x="0" y="15"/>
                    <a:pt x="7" y="28"/>
                    <a:pt x="19" y="31"/>
                  </a:cubicBezTo>
                  <a:cubicBezTo>
                    <a:pt x="21" y="32"/>
                    <a:pt x="23" y="30"/>
                    <a:pt x="23" y="29"/>
                  </a:cubicBezTo>
                  <a:cubicBezTo>
                    <a:pt x="24" y="27"/>
                    <a:pt x="23" y="25"/>
                    <a:pt x="21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0" name="Freeform 8"/>
            <p:cNvSpPr>
              <a:spLocks/>
            </p:cNvSpPr>
            <p:nvPr/>
          </p:nvSpPr>
          <p:spPr bwMode="invGray">
            <a:xfrm>
              <a:off x="3816098" y="2162752"/>
              <a:ext cx="533777" cy="973704"/>
            </a:xfrm>
            <a:custGeom>
              <a:avLst/>
              <a:gdLst>
                <a:gd name="T0" fmla="*/ 21 w 38"/>
                <a:gd name="T1" fmla="*/ 41 h 70"/>
                <a:gd name="T2" fmla="*/ 27 w 38"/>
                <a:gd name="T3" fmla="*/ 28 h 70"/>
                <a:gd name="T4" fmla="*/ 27 w 38"/>
                <a:gd name="T5" fmla="*/ 28 h 70"/>
                <a:gd name="T6" fmla="*/ 9 w 38"/>
                <a:gd name="T7" fmla="*/ 0 h 70"/>
                <a:gd name="T8" fmla="*/ 5 w 38"/>
                <a:gd name="T9" fmla="*/ 3 h 70"/>
                <a:gd name="T10" fmla="*/ 8 w 38"/>
                <a:gd name="T11" fmla="*/ 7 h 70"/>
                <a:gd name="T12" fmla="*/ 21 w 38"/>
                <a:gd name="T13" fmla="*/ 25 h 70"/>
                <a:gd name="T14" fmla="*/ 20 w 38"/>
                <a:gd name="T15" fmla="*/ 26 h 70"/>
                <a:gd name="T16" fmla="*/ 3 w 38"/>
                <a:gd name="T17" fmla="*/ 41 h 70"/>
                <a:gd name="T18" fmla="*/ 0 w 38"/>
                <a:gd name="T19" fmla="*/ 45 h 70"/>
                <a:gd name="T20" fmla="*/ 3 w 38"/>
                <a:gd name="T21" fmla="*/ 48 h 70"/>
                <a:gd name="T22" fmla="*/ 15 w 38"/>
                <a:gd name="T23" fmla="*/ 45 h 70"/>
                <a:gd name="T24" fmla="*/ 16 w 38"/>
                <a:gd name="T25" fmla="*/ 46 h 70"/>
                <a:gd name="T26" fmla="*/ 29 w 38"/>
                <a:gd name="T27" fmla="*/ 65 h 70"/>
                <a:gd name="T28" fmla="*/ 32 w 38"/>
                <a:gd name="T29" fmla="*/ 69 h 70"/>
                <a:gd name="T30" fmla="*/ 36 w 38"/>
                <a:gd name="T31" fmla="*/ 67 h 70"/>
                <a:gd name="T32" fmla="*/ 21 w 38"/>
                <a:gd name="T33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70">
                  <a:moveTo>
                    <a:pt x="21" y="41"/>
                  </a:moveTo>
                  <a:cubicBezTo>
                    <a:pt x="24" y="37"/>
                    <a:pt x="26" y="33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30" y="16"/>
                    <a:pt x="22" y="3"/>
                    <a:pt x="9" y="0"/>
                  </a:cubicBezTo>
                  <a:cubicBezTo>
                    <a:pt x="8" y="0"/>
                    <a:pt x="6" y="1"/>
                    <a:pt x="5" y="3"/>
                  </a:cubicBezTo>
                  <a:cubicBezTo>
                    <a:pt x="5" y="5"/>
                    <a:pt x="6" y="6"/>
                    <a:pt x="8" y="7"/>
                  </a:cubicBezTo>
                  <a:cubicBezTo>
                    <a:pt x="16" y="9"/>
                    <a:pt x="22" y="17"/>
                    <a:pt x="21" y="25"/>
                  </a:cubicBezTo>
                  <a:cubicBezTo>
                    <a:pt x="21" y="25"/>
                    <a:pt x="20" y="25"/>
                    <a:pt x="20" y="26"/>
                  </a:cubicBezTo>
                  <a:cubicBezTo>
                    <a:pt x="20" y="35"/>
                    <a:pt x="12" y="42"/>
                    <a:pt x="3" y="41"/>
                  </a:cubicBezTo>
                  <a:cubicBezTo>
                    <a:pt x="1" y="41"/>
                    <a:pt x="0" y="43"/>
                    <a:pt x="0" y="45"/>
                  </a:cubicBezTo>
                  <a:cubicBezTo>
                    <a:pt x="0" y="46"/>
                    <a:pt x="1" y="48"/>
                    <a:pt x="3" y="48"/>
                  </a:cubicBezTo>
                  <a:cubicBezTo>
                    <a:pt x="7" y="48"/>
                    <a:pt x="11" y="47"/>
                    <a:pt x="15" y="45"/>
                  </a:cubicBezTo>
                  <a:cubicBezTo>
                    <a:pt x="15" y="46"/>
                    <a:pt x="16" y="46"/>
                    <a:pt x="16" y="46"/>
                  </a:cubicBezTo>
                  <a:cubicBezTo>
                    <a:pt x="25" y="48"/>
                    <a:pt x="31" y="56"/>
                    <a:pt x="29" y="65"/>
                  </a:cubicBezTo>
                  <a:cubicBezTo>
                    <a:pt x="29" y="67"/>
                    <a:pt x="30" y="69"/>
                    <a:pt x="32" y="69"/>
                  </a:cubicBezTo>
                  <a:cubicBezTo>
                    <a:pt x="34" y="70"/>
                    <a:pt x="36" y="68"/>
                    <a:pt x="36" y="67"/>
                  </a:cubicBezTo>
                  <a:cubicBezTo>
                    <a:pt x="38" y="55"/>
                    <a:pt x="31" y="44"/>
                    <a:pt x="21" y="41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1" name="Freeform 9"/>
            <p:cNvSpPr>
              <a:spLocks/>
            </p:cNvSpPr>
            <p:nvPr/>
          </p:nvSpPr>
          <p:spPr bwMode="invGray">
            <a:xfrm>
              <a:off x="4819134" y="3488400"/>
              <a:ext cx="674551" cy="891585"/>
            </a:xfrm>
            <a:custGeom>
              <a:avLst/>
              <a:gdLst>
                <a:gd name="T0" fmla="*/ 38 w 48"/>
                <a:gd name="T1" fmla="*/ 30 h 64"/>
                <a:gd name="T2" fmla="*/ 38 w 48"/>
                <a:gd name="T3" fmla="*/ 29 h 64"/>
                <a:gd name="T4" fmla="*/ 46 w 48"/>
                <a:gd name="T5" fmla="*/ 7 h 64"/>
                <a:gd name="T6" fmla="*/ 47 w 48"/>
                <a:gd name="T7" fmla="*/ 2 h 64"/>
                <a:gd name="T8" fmla="*/ 43 w 48"/>
                <a:gd name="T9" fmla="*/ 1 h 64"/>
                <a:gd name="T10" fmla="*/ 31 w 48"/>
                <a:gd name="T11" fmla="*/ 28 h 64"/>
                <a:gd name="T12" fmla="*/ 17 w 48"/>
                <a:gd name="T13" fmla="*/ 31 h 64"/>
                <a:gd name="T14" fmla="*/ 17 w 48"/>
                <a:gd name="T15" fmla="*/ 31 h 64"/>
                <a:gd name="T16" fmla="*/ 5 w 48"/>
                <a:gd name="T17" fmla="*/ 61 h 64"/>
                <a:gd name="T18" fmla="*/ 10 w 48"/>
                <a:gd name="T19" fmla="*/ 63 h 64"/>
                <a:gd name="T20" fmla="*/ 11 w 48"/>
                <a:gd name="T21" fmla="*/ 59 h 64"/>
                <a:gd name="T22" fmla="*/ 19 w 48"/>
                <a:gd name="T23" fmla="*/ 38 h 64"/>
                <a:gd name="T24" fmla="*/ 19 w 48"/>
                <a:gd name="T25" fmla="*/ 37 h 64"/>
                <a:gd name="T26" fmla="*/ 42 w 48"/>
                <a:gd name="T27" fmla="*/ 42 h 64"/>
                <a:gd name="T28" fmla="*/ 47 w 48"/>
                <a:gd name="T29" fmla="*/ 43 h 64"/>
                <a:gd name="T30" fmla="*/ 47 w 48"/>
                <a:gd name="T31" fmla="*/ 38 h 64"/>
                <a:gd name="T32" fmla="*/ 38 w 48"/>
                <a:gd name="T33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64">
                  <a:moveTo>
                    <a:pt x="38" y="30"/>
                  </a:moveTo>
                  <a:cubicBezTo>
                    <a:pt x="38" y="30"/>
                    <a:pt x="38" y="29"/>
                    <a:pt x="38" y="29"/>
                  </a:cubicBezTo>
                  <a:cubicBezTo>
                    <a:pt x="34" y="20"/>
                    <a:pt x="38" y="10"/>
                    <a:pt x="46" y="7"/>
                  </a:cubicBezTo>
                  <a:cubicBezTo>
                    <a:pt x="47" y="6"/>
                    <a:pt x="48" y="4"/>
                    <a:pt x="47" y="2"/>
                  </a:cubicBezTo>
                  <a:cubicBezTo>
                    <a:pt x="47" y="0"/>
                    <a:pt x="45" y="0"/>
                    <a:pt x="43" y="1"/>
                  </a:cubicBezTo>
                  <a:cubicBezTo>
                    <a:pt x="32" y="6"/>
                    <a:pt x="28" y="17"/>
                    <a:pt x="31" y="28"/>
                  </a:cubicBezTo>
                  <a:cubicBezTo>
                    <a:pt x="26" y="28"/>
                    <a:pt x="21" y="28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5" y="36"/>
                    <a:pt x="0" y="49"/>
                    <a:pt x="5" y="61"/>
                  </a:cubicBezTo>
                  <a:cubicBezTo>
                    <a:pt x="6" y="63"/>
                    <a:pt x="8" y="64"/>
                    <a:pt x="10" y="63"/>
                  </a:cubicBezTo>
                  <a:cubicBezTo>
                    <a:pt x="11" y="62"/>
                    <a:pt x="12" y="60"/>
                    <a:pt x="11" y="59"/>
                  </a:cubicBezTo>
                  <a:cubicBezTo>
                    <a:pt x="8" y="51"/>
                    <a:pt x="11" y="42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7" y="32"/>
                    <a:pt x="37" y="34"/>
                    <a:pt x="42" y="42"/>
                  </a:cubicBezTo>
                  <a:cubicBezTo>
                    <a:pt x="43" y="44"/>
                    <a:pt x="45" y="44"/>
                    <a:pt x="47" y="43"/>
                  </a:cubicBezTo>
                  <a:cubicBezTo>
                    <a:pt x="48" y="42"/>
                    <a:pt x="48" y="40"/>
                    <a:pt x="47" y="38"/>
                  </a:cubicBezTo>
                  <a:cubicBezTo>
                    <a:pt x="45" y="35"/>
                    <a:pt x="42" y="32"/>
                    <a:pt x="38" y="3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2" name="Freeform 10"/>
            <p:cNvSpPr>
              <a:spLocks noEditPoints="1"/>
            </p:cNvSpPr>
            <p:nvPr/>
          </p:nvSpPr>
          <p:spPr bwMode="invGray">
            <a:xfrm>
              <a:off x="3159145" y="332656"/>
              <a:ext cx="2862457" cy="6112052"/>
            </a:xfrm>
            <a:custGeom>
              <a:avLst/>
              <a:gdLst>
                <a:gd name="T0" fmla="*/ 202 w 205"/>
                <a:gd name="T1" fmla="*/ 34 h 438"/>
                <a:gd name="T2" fmla="*/ 125 w 205"/>
                <a:gd name="T3" fmla="*/ 38 h 438"/>
                <a:gd name="T4" fmla="*/ 93 w 205"/>
                <a:gd name="T5" fmla="*/ 43 h 438"/>
                <a:gd name="T6" fmla="*/ 73 w 205"/>
                <a:gd name="T7" fmla="*/ 69 h 438"/>
                <a:gd name="T8" fmla="*/ 30 w 205"/>
                <a:gd name="T9" fmla="*/ 92 h 438"/>
                <a:gd name="T10" fmla="*/ 17 w 205"/>
                <a:gd name="T11" fmla="*/ 174 h 438"/>
                <a:gd name="T12" fmla="*/ 2 w 205"/>
                <a:gd name="T13" fmla="*/ 226 h 438"/>
                <a:gd name="T14" fmla="*/ 34 w 205"/>
                <a:gd name="T15" fmla="*/ 279 h 438"/>
                <a:gd name="T16" fmla="*/ 74 w 205"/>
                <a:gd name="T17" fmla="*/ 364 h 438"/>
                <a:gd name="T18" fmla="*/ 79 w 205"/>
                <a:gd name="T19" fmla="*/ 387 h 438"/>
                <a:gd name="T20" fmla="*/ 114 w 205"/>
                <a:gd name="T21" fmla="*/ 405 h 438"/>
                <a:gd name="T22" fmla="*/ 146 w 205"/>
                <a:gd name="T23" fmla="*/ 438 h 438"/>
                <a:gd name="T24" fmla="*/ 153 w 205"/>
                <a:gd name="T25" fmla="*/ 438 h 438"/>
                <a:gd name="T26" fmla="*/ 203 w 205"/>
                <a:gd name="T27" fmla="*/ 406 h 438"/>
                <a:gd name="T28" fmla="*/ 205 w 205"/>
                <a:gd name="T29" fmla="*/ 405 h 438"/>
                <a:gd name="T30" fmla="*/ 204 w 205"/>
                <a:gd name="T31" fmla="*/ 35 h 438"/>
                <a:gd name="T32" fmla="*/ 202 w 205"/>
                <a:gd name="T33" fmla="*/ 34 h 438"/>
                <a:gd name="T34" fmla="*/ 148 w 205"/>
                <a:gd name="T35" fmla="*/ 428 h 438"/>
                <a:gd name="T36" fmla="*/ 122 w 205"/>
                <a:gd name="T37" fmla="*/ 399 h 438"/>
                <a:gd name="T38" fmla="*/ 121 w 205"/>
                <a:gd name="T39" fmla="*/ 396 h 438"/>
                <a:gd name="T40" fmla="*/ 118 w 205"/>
                <a:gd name="T41" fmla="*/ 395 h 438"/>
                <a:gd name="T42" fmla="*/ 87 w 205"/>
                <a:gd name="T43" fmla="*/ 381 h 438"/>
                <a:gd name="T44" fmla="*/ 84 w 205"/>
                <a:gd name="T45" fmla="*/ 363 h 438"/>
                <a:gd name="T46" fmla="*/ 85 w 205"/>
                <a:gd name="T47" fmla="*/ 359 h 438"/>
                <a:gd name="T48" fmla="*/ 82 w 205"/>
                <a:gd name="T49" fmla="*/ 357 h 438"/>
                <a:gd name="T50" fmla="*/ 44 w 205"/>
                <a:gd name="T51" fmla="*/ 278 h 438"/>
                <a:gd name="T52" fmla="*/ 45 w 205"/>
                <a:gd name="T53" fmla="*/ 275 h 438"/>
                <a:gd name="T54" fmla="*/ 43 w 205"/>
                <a:gd name="T55" fmla="*/ 273 h 438"/>
                <a:gd name="T56" fmla="*/ 12 w 205"/>
                <a:gd name="T57" fmla="*/ 225 h 438"/>
                <a:gd name="T58" fmla="*/ 27 w 205"/>
                <a:gd name="T59" fmla="*/ 178 h 438"/>
                <a:gd name="T60" fmla="*/ 28 w 205"/>
                <a:gd name="T61" fmla="*/ 176 h 438"/>
                <a:gd name="T62" fmla="*/ 28 w 205"/>
                <a:gd name="T63" fmla="*/ 174 h 438"/>
                <a:gd name="T64" fmla="*/ 37 w 205"/>
                <a:gd name="T65" fmla="*/ 98 h 438"/>
                <a:gd name="T66" fmla="*/ 77 w 205"/>
                <a:gd name="T67" fmla="*/ 79 h 438"/>
                <a:gd name="T68" fmla="*/ 80 w 205"/>
                <a:gd name="T69" fmla="*/ 79 h 438"/>
                <a:gd name="T70" fmla="*/ 81 w 205"/>
                <a:gd name="T71" fmla="*/ 75 h 438"/>
                <a:gd name="T72" fmla="*/ 98 w 205"/>
                <a:gd name="T73" fmla="*/ 52 h 438"/>
                <a:gd name="T74" fmla="*/ 126 w 205"/>
                <a:gd name="T75" fmla="*/ 48 h 438"/>
                <a:gd name="T76" fmla="*/ 129 w 205"/>
                <a:gd name="T77" fmla="*/ 49 h 438"/>
                <a:gd name="T78" fmla="*/ 131 w 205"/>
                <a:gd name="T79" fmla="*/ 47 h 438"/>
                <a:gd name="T80" fmla="*/ 194 w 205"/>
                <a:gd name="T81" fmla="*/ 40 h 438"/>
                <a:gd name="T82" fmla="*/ 194 w 205"/>
                <a:gd name="T83" fmla="*/ 141 h 438"/>
                <a:gd name="T84" fmla="*/ 176 w 205"/>
                <a:gd name="T85" fmla="*/ 128 h 438"/>
                <a:gd name="T86" fmla="*/ 172 w 205"/>
                <a:gd name="T87" fmla="*/ 125 h 438"/>
                <a:gd name="T88" fmla="*/ 170 w 205"/>
                <a:gd name="T89" fmla="*/ 129 h 438"/>
                <a:gd name="T90" fmla="*/ 174 w 205"/>
                <a:gd name="T91" fmla="*/ 139 h 438"/>
                <a:gd name="T92" fmla="*/ 159 w 205"/>
                <a:gd name="T93" fmla="*/ 165 h 438"/>
                <a:gd name="T94" fmla="*/ 163 w 205"/>
                <a:gd name="T95" fmla="*/ 168 h 438"/>
                <a:gd name="T96" fmla="*/ 166 w 205"/>
                <a:gd name="T97" fmla="*/ 164 h 438"/>
                <a:gd name="T98" fmla="*/ 179 w 205"/>
                <a:gd name="T99" fmla="*/ 145 h 438"/>
                <a:gd name="T100" fmla="*/ 180 w 205"/>
                <a:gd name="T101" fmla="*/ 145 h 438"/>
                <a:gd name="T102" fmla="*/ 194 w 205"/>
                <a:gd name="T103" fmla="*/ 148 h 438"/>
                <a:gd name="T104" fmla="*/ 195 w 205"/>
                <a:gd name="T105" fmla="*/ 401 h 438"/>
                <a:gd name="T106" fmla="*/ 148 w 205"/>
                <a:gd name="T107" fmla="*/ 42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5" h="438">
                  <a:moveTo>
                    <a:pt x="202" y="34"/>
                  </a:moveTo>
                  <a:cubicBezTo>
                    <a:pt x="202" y="33"/>
                    <a:pt x="161" y="0"/>
                    <a:pt x="125" y="38"/>
                  </a:cubicBezTo>
                  <a:cubicBezTo>
                    <a:pt x="119" y="37"/>
                    <a:pt x="106" y="36"/>
                    <a:pt x="93" y="43"/>
                  </a:cubicBezTo>
                  <a:cubicBezTo>
                    <a:pt x="84" y="48"/>
                    <a:pt x="77" y="57"/>
                    <a:pt x="73" y="69"/>
                  </a:cubicBezTo>
                  <a:cubicBezTo>
                    <a:pt x="64" y="70"/>
                    <a:pt x="44" y="74"/>
                    <a:pt x="30" y="92"/>
                  </a:cubicBezTo>
                  <a:cubicBezTo>
                    <a:pt x="15" y="110"/>
                    <a:pt x="10" y="138"/>
                    <a:pt x="17" y="174"/>
                  </a:cubicBezTo>
                  <a:cubicBezTo>
                    <a:pt x="13" y="180"/>
                    <a:pt x="0" y="201"/>
                    <a:pt x="2" y="226"/>
                  </a:cubicBezTo>
                  <a:cubicBezTo>
                    <a:pt x="5" y="246"/>
                    <a:pt x="15" y="263"/>
                    <a:pt x="34" y="279"/>
                  </a:cubicBezTo>
                  <a:cubicBezTo>
                    <a:pt x="31" y="291"/>
                    <a:pt x="27" y="335"/>
                    <a:pt x="74" y="364"/>
                  </a:cubicBezTo>
                  <a:cubicBezTo>
                    <a:pt x="73" y="369"/>
                    <a:pt x="73" y="378"/>
                    <a:pt x="79" y="387"/>
                  </a:cubicBezTo>
                  <a:cubicBezTo>
                    <a:pt x="86" y="396"/>
                    <a:pt x="97" y="402"/>
                    <a:pt x="114" y="405"/>
                  </a:cubicBezTo>
                  <a:cubicBezTo>
                    <a:pt x="117" y="413"/>
                    <a:pt x="127" y="434"/>
                    <a:pt x="146" y="438"/>
                  </a:cubicBezTo>
                  <a:cubicBezTo>
                    <a:pt x="149" y="438"/>
                    <a:pt x="151" y="438"/>
                    <a:pt x="153" y="438"/>
                  </a:cubicBezTo>
                  <a:cubicBezTo>
                    <a:pt x="168" y="438"/>
                    <a:pt x="185" y="428"/>
                    <a:pt x="203" y="406"/>
                  </a:cubicBezTo>
                  <a:cubicBezTo>
                    <a:pt x="205" y="405"/>
                    <a:pt x="205" y="405"/>
                    <a:pt x="205" y="405"/>
                  </a:cubicBezTo>
                  <a:cubicBezTo>
                    <a:pt x="204" y="35"/>
                    <a:pt x="204" y="35"/>
                    <a:pt x="204" y="35"/>
                  </a:cubicBezTo>
                  <a:lnTo>
                    <a:pt x="202" y="34"/>
                  </a:lnTo>
                  <a:close/>
                  <a:moveTo>
                    <a:pt x="148" y="428"/>
                  </a:moveTo>
                  <a:cubicBezTo>
                    <a:pt x="131" y="424"/>
                    <a:pt x="122" y="399"/>
                    <a:pt x="122" y="399"/>
                  </a:cubicBezTo>
                  <a:cubicBezTo>
                    <a:pt x="121" y="396"/>
                    <a:pt x="121" y="396"/>
                    <a:pt x="121" y="396"/>
                  </a:cubicBezTo>
                  <a:cubicBezTo>
                    <a:pt x="118" y="395"/>
                    <a:pt x="118" y="395"/>
                    <a:pt x="118" y="395"/>
                  </a:cubicBezTo>
                  <a:cubicBezTo>
                    <a:pt x="103" y="394"/>
                    <a:pt x="93" y="389"/>
                    <a:pt x="87" y="381"/>
                  </a:cubicBezTo>
                  <a:cubicBezTo>
                    <a:pt x="81" y="373"/>
                    <a:pt x="84" y="363"/>
                    <a:pt x="84" y="363"/>
                  </a:cubicBezTo>
                  <a:cubicBezTo>
                    <a:pt x="85" y="359"/>
                    <a:pt x="85" y="359"/>
                    <a:pt x="85" y="359"/>
                  </a:cubicBezTo>
                  <a:cubicBezTo>
                    <a:pt x="82" y="357"/>
                    <a:pt x="82" y="357"/>
                    <a:pt x="82" y="357"/>
                  </a:cubicBezTo>
                  <a:cubicBezTo>
                    <a:pt x="30" y="327"/>
                    <a:pt x="44" y="280"/>
                    <a:pt x="44" y="278"/>
                  </a:cubicBezTo>
                  <a:cubicBezTo>
                    <a:pt x="45" y="275"/>
                    <a:pt x="45" y="275"/>
                    <a:pt x="45" y="275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25" y="259"/>
                    <a:pt x="14" y="243"/>
                    <a:pt x="12" y="225"/>
                  </a:cubicBezTo>
                  <a:cubicBezTo>
                    <a:pt x="10" y="199"/>
                    <a:pt x="26" y="178"/>
                    <a:pt x="27" y="178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1" y="140"/>
                    <a:pt x="24" y="115"/>
                    <a:pt x="37" y="98"/>
                  </a:cubicBezTo>
                  <a:cubicBezTo>
                    <a:pt x="53" y="80"/>
                    <a:pt x="76" y="79"/>
                    <a:pt x="77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4" y="64"/>
                    <a:pt x="90" y="56"/>
                    <a:pt x="98" y="52"/>
                  </a:cubicBezTo>
                  <a:cubicBezTo>
                    <a:pt x="111" y="44"/>
                    <a:pt x="126" y="48"/>
                    <a:pt x="126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57" y="17"/>
                    <a:pt x="186" y="35"/>
                    <a:pt x="194" y="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86" y="142"/>
                    <a:pt x="178" y="137"/>
                    <a:pt x="176" y="128"/>
                  </a:cubicBezTo>
                  <a:cubicBezTo>
                    <a:pt x="176" y="126"/>
                    <a:pt x="174" y="125"/>
                    <a:pt x="172" y="125"/>
                  </a:cubicBezTo>
                  <a:cubicBezTo>
                    <a:pt x="171" y="126"/>
                    <a:pt x="170" y="127"/>
                    <a:pt x="170" y="129"/>
                  </a:cubicBezTo>
                  <a:cubicBezTo>
                    <a:pt x="171" y="133"/>
                    <a:pt x="172" y="137"/>
                    <a:pt x="174" y="139"/>
                  </a:cubicBezTo>
                  <a:cubicBezTo>
                    <a:pt x="164" y="143"/>
                    <a:pt x="157" y="154"/>
                    <a:pt x="159" y="165"/>
                  </a:cubicBezTo>
                  <a:cubicBezTo>
                    <a:pt x="160" y="167"/>
                    <a:pt x="161" y="168"/>
                    <a:pt x="163" y="168"/>
                  </a:cubicBezTo>
                  <a:cubicBezTo>
                    <a:pt x="165" y="168"/>
                    <a:pt x="166" y="166"/>
                    <a:pt x="166" y="164"/>
                  </a:cubicBezTo>
                  <a:cubicBezTo>
                    <a:pt x="164" y="155"/>
                    <a:pt x="170" y="147"/>
                    <a:pt x="179" y="145"/>
                  </a:cubicBezTo>
                  <a:cubicBezTo>
                    <a:pt x="179" y="145"/>
                    <a:pt x="180" y="145"/>
                    <a:pt x="180" y="145"/>
                  </a:cubicBezTo>
                  <a:cubicBezTo>
                    <a:pt x="184" y="147"/>
                    <a:pt x="189" y="148"/>
                    <a:pt x="194" y="148"/>
                  </a:cubicBezTo>
                  <a:cubicBezTo>
                    <a:pt x="195" y="401"/>
                    <a:pt x="195" y="401"/>
                    <a:pt x="195" y="401"/>
                  </a:cubicBezTo>
                  <a:cubicBezTo>
                    <a:pt x="177" y="421"/>
                    <a:pt x="161" y="430"/>
                    <a:pt x="148" y="42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3" name="Freeform 11"/>
            <p:cNvSpPr>
              <a:spLocks/>
            </p:cNvSpPr>
            <p:nvPr/>
          </p:nvSpPr>
          <p:spPr bwMode="invGray">
            <a:xfrm>
              <a:off x="6215167" y="819510"/>
              <a:ext cx="1161408" cy="463392"/>
            </a:xfrm>
            <a:custGeom>
              <a:avLst/>
              <a:gdLst>
                <a:gd name="T0" fmla="*/ 6 w 83"/>
                <a:gd name="T1" fmla="*/ 20 h 33"/>
                <a:gd name="T2" fmla="*/ 0 w 83"/>
                <a:gd name="T3" fmla="*/ 27 h 33"/>
                <a:gd name="T4" fmla="*/ 6 w 83"/>
                <a:gd name="T5" fmla="*/ 33 h 33"/>
                <a:gd name="T6" fmla="*/ 13 w 83"/>
                <a:gd name="T7" fmla="*/ 29 h 33"/>
                <a:gd name="T8" fmla="*/ 54 w 83"/>
                <a:gd name="T9" fmla="*/ 29 h 33"/>
                <a:gd name="T10" fmla="*/ 74 w 83"/>
                <a:gd name="T11" fmla="*/ 13 h 33"/>
                <a:gd name="T12" fmla="*/ 76 w 83"/>
                <a:gd name="T13" fmla="*/ 14 h 33"/>
                <a:gd name="T14" fmla="*/ 83 w 83"/>
                <a:gd name="T15" fmla="*/ 7 h 33"/>
                <a:gd name="T16" fmla="*/ 76 w 83"/>
                <a:gd name="T17" fmla="*/ 0 h 33"/>
                <a:gd name="T18" fmla="*/ 69 w 83"/>
                <a:gd name="T19" fmla="*/ 7 h 33"/>
                <a:gd name="T20" fmla="*/ 70 w 83"/>
                <a:gd name="T21" fmla="*/ 10 h 33"/>
                <a:gd name="T22" fmla="*/ 52 w 83"/>
                <a:gd name="T23" fmla="*/ 25 h 33"/>
                <a:gd name="T24" fmla="*/ 13 w 83"/>
                <a:gd name="T25" fmla="*/ 25 h 33"/>
                <a:gd name="T26" fmla="*/ 6 w 83"/>
                <a:gd name="T27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33">
                  <a:moveTo>
                    <a:pt x="6" y="20"/>
                  </a:moveTo>
                  <a:cubicBezTo>
                    <a:pt x="3" y="20"/>
                    <a:pt x="0" y="23"/>
                    <a:pt x="0" y="27"/>
                  </a:cubicBezTo>
                  <a:cubicBezTo>
                    <a:pt x="0" y="30"/>
                    <a:pt x="3" y="33"/>
                    <a:pt x="6" y="33"/>
                  </a:cubicBezTo>
                  <a:cubicBezTo>
                    <a:pt x="9" y="33"/>
                    <a:pt x="12" y="31"/>
                    <a:pt x="1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5" y="14"/>
                    <a:pt x="76" y="14"/>
                  </a:cubicBezTo>
                  <a:cubicBezTo>
                    <a:pt x="80" y="14"/>
                    <a:pt x="83" y="11"/>
                    <a:pt x="83" y="7"/>
                  </a:cubicBezTo>
                  <a:cubicBezTo>
                    <a:pt x="83" y="3"/>
                    <a:pt x="80" y="0"/>
                    <a:pt x="76" y="0"/>
                  </a:cubicBezTo>
                  <a:cubicBezTo>
                    <a:pt x="72" y="0"/>
                    <a:pt x="69" y="3"/>
                    <a:pt x="69" y="7"/>
                  </a:cubicBezTo>
                  <a:cubicBezTo>
                    <a:pt x="69" y="8"/>
                    <a:pt x="70" y="9"/>
                    <a:pt x="70" y="10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2"/>
                    <a:pt x="9" y="20"/>
                    <a:pt x="6" y="2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4" name="Freeform 12"/>
            <p:cNvSpPr>
              <a:spLocks/>
            </p:cNvSpPr>
            <p:nvPr/>
          </p:nvSpPr>
          <p:spPr bwMode="invGray">
            <a:xfrm>
              <a:off x="6215167" y="1910529"/>
              <a:ext cx="1730378" cy="475123"/>
            </a:xfrm>
            <a:custGeom>
              <a:avLst/>
              <a:gdLst>
                <a:gd name="T0" fmla="*/ 6 w 124"/>
                <a:gd name="T1" fmla="*/ 34 h 34"/>
                <a:gd name="T2" fmla="*/ 13 w 124"/>
                <a:gd name="T3" fmla="*/ 29 h 34"/>
                <a:gd name="T4" fmla="*/ 90 w 124"/>
                <a:gd name="T5" fmla="*/ 29 h 34"/>
                <a:gd name="T6" fmla="*/ 113 w 124"/>
                <a:gd name="T7" fmla="*/ 12 h 34"/>
                <a:gd name="T8" fmla="*/ 117 w 124"/>
                <a:gd name="T9" fmla="*/ 14 h 34"/>
                <a:gd name="T10" fmla="*/ 124 w 124"/>
                <a:gd name="T11" fmla="*/ 7 h 34"/>
                <a:gd name="T12" fmla="*/ 117 w 124"/>
                <a:gd name="T13" fmla="*/ 0 h 34"/>
                <a:gd name="T14" fmla="*/ 111 w 124"/>
                <a:gd name="T15" fmla="*/ 7 h 34"/>
                <a:gd name="T16" fmla="*/ 111 w 124"/>
                <a:gd name="T17" fmla="*/ 9 h 34"/>
                <a:gd name="T18" fmla="*/ 89 w 124"/>
                <a:gd name="T19" fmla="*/ 25 h 34"/>
                <a:gd name="T20" fmla="*/ 13 w 124"/>
                <a:gd name="T21" fmla="*/ 25 h 34"/>
                <a:gd name="T22" fmla="*/ 6 w 124"/>
                <a:gd name="T23" fmla="*/ 21 h 34"/>
                <a:gd name="T24" fmla="*/ 0 w 124"/>
                <a:gd name="T25" fmla="*/ 27 h 34"/>
                <a:gd name="T26" fmla="*/ 6 w 124"/>
                <a:gd name="T2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34">
                  <a:moveTo>
                    <a:pt x="6" y="34"/>
                  </a:moveTo>
                  <a:cubicBezTo>
                    <a:pt x="9" y="34"/>
                    <a:pt x="12" y="32"/>
                    <a:pt x="13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6" y="14"/>
                    <a:pt x="117" y="14"/>
                  </a:cubicBezTo>
                  <a:cubicBezTo>
                    <a:pt x="121" y="14"/>
                    <a:pt x="124" y="11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114" y="0"/>
                    <a:pt x="111" y="3"/>
                    <a:pt x="111" y="7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3"/>
                    <a:pt x="9" y="21"/>
                    <a:pt x="6" y="21"/>
                  </a:cubicBezTo>
                  <a:cubicBezTo>
                    <a:pt x="3" y="21"/>
                    <a:pt x="0" y="24"/>
                    <a:pt x="0" y="27"/>
                  </a:cubicBezTo>
                  <a:cubicBezTo>
                    <a:pt x="0" y="31"/>
                    <a:pt x="3" y="34"/>
                    <a:pt x="6" y="3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5" name="Freeform 13"/>
            <p:cNvSpPr>
              <a:spLocks/>
            </p:cNvSpPr>
            <p:nvPr/>
          </p:nvSpPr>
          <p:spPr bwMode="invGray">
            <a:xfrm>
              <a:off x="6215167" y="1200779"/>
              <a:ext cx="1841827" cy="651093"/>
            </a:xfrm>
            <a:custGeom>
              <a:avLst/>
              <a:gdLst>
                <a:gd name="T0" fmla="*/ 120 w 132"/>
                <a:gd name="T1" fmla="*/ 10 h 47"/>
                <a:gd name="T2" fmla="*/ 87 w 132"/>
                <a:gd name="T3" fmla="*/ 42 h 47"/>
                <a:gd name="T4" fmla="*/ 47 w 132"/>
                <a:gd name="T5" fmla="*/ 24 h 47"/>
                <a:gd name="T6" fmla="*/ 13 w 132"/>
                <a:gd name="T7" fmla="*/ 24 h 47"/>
                <a:gd name="T8" fmla="*/ 6 w 132"/>
                <a:gd name="T9" fmla="*/ 19 h 47"/>
                <a:gd name="T10" fmla="*/ 0 w 132"/>
                <a:gd name="T11" fmla="*/ 26 h 47"/>
                <a:gd name="T12" fmla="*/ 6 w 132"/>
                <a:gd name="T13" fmla="*/ 32 h 47"/>
                <a:gd name="T14" fmla="*/ 13 w 132"/>
                <a:gd name="T15" fmla="*/ 28 h 47"/>
                <a:gd name="T16" fmla="*/ 46 w 132"/>
                <a:gd name="T17" fmla="*/ 28 h 47"/>
                <a:gd name="T18" fmla="*/ 88 w 132"/>
                <a:gd name="T19" fmla="*/ 47 h 47"/>
                <a:gd name="T20" fmla="*/ 123 w 132"/>
                <a:gd name="T21" fmla="*/ 12 h 47"/>
                <a:gd name="T22" fmla="*/ 126 w 132"/>
                <a:gd name="T23" fmla="*/ 13 h 47"/>
                <a:gd name="T24" fmla="*/ 132 w 132"/>
                <a:gd name="T25" fmla="*/ 6 h 47"/>
                <a:gd name="T26" fmla="*/ 126 w 132"/>
                <a:gd name="T27" fmla="*/ 0 h 47"/>
                <a:gd name="T28" fmla="*/ 119 w 132"/>
                <a:gd name="T29" fmla="*/ 6 h 47"/>
                <a:gd name="T30" fmla="*/ 120 w 132"/>
                <a:gd name="T31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47">
                  <a:moveTo>
                    <a:pt x="120" y="10"/>
                  </a:moveTo>
                  <a:cubicBezTo>
                    <a:pt x="87" y="42"/>
                    <a:pt x="87" y="42"/>
                    <a:pt x="87" y="42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1"/>
                    <a:pt x="9" y="19"/>
                    <a:pt x="6" y="19"/>
                  </a:cubicBezTo>
                  <a:cubicBezTo>
                    <a:pt x="3" y="19"/>
                    <a:pt x="0" y="22"/>
                    <a:pt x="0" y="26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9" y="32"/>
                    <a:pt x="12" y="30"/>
                    <a:pt x="13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24" y="13"/>
                    <a:pt x="125" y="13"/>
                    <a:pt x="126" y="13"/>
                  </a:cubicBezTo>
                  <a:cubicBezTo>
                    <a:pt x="129" y="13"/>
                    <a:pt x="132" y="10"/>
                    <a:pt x="132" y="6"/>
                  </a:cubicBezTo>
                  <a:cubicBezTo>
                    <a:pt x="132" y="3"/>
                    <a:pt x="129" y="0"/>
                    <a:pt x="126" y="0"/>
                  </a:cubicBezTo>
                  <a:cubicBezTo>
                    <a:pt x="122" y="0"/>
                    <a:pt x="119" y="3"/>
                    <a:pt x="119" y="6"/>
                  </a:cubicBezTo>
                  <a:cubicBezTo>
                    <a:pt x="119" y="7"/>
                    <a:pt x="119" y="9"/>
                    <a:pt x="120" y="1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6" name="Freeform 14"/>
            <p:cNvSpPr>
              <a:spLocks/>
            </p:cNvSpPr>
            <p:nvPr/>
          </p:nvSpPr>
          <p:spPr bwMode="invGray">
            <a:xfrm>
              <a:off x="7177140" y="2467769"/>
              <a:ext cx="563106" cy="557242"/>
            </a:xfrm>
            <a:custGeom>
              <a:avLst/>
              <a:gdLst>
                <a:gd name="T0" fmla="*/ 33 w 40"/>
                <a:gd name="T1" fmla="*/ 40 h 40"/>
                <a:gd name="T2" fmla="*/ 40 w 40"/>
                <a:gd name="T3" fmla="*/ 33 h 40"/>
                <a:gd name="T4" fmla="*/ 33 w 40"/>
                <a:gd name="T5" fmla="*/ 26 h 40"/>
                <a:gd name="T6" fmla="*/ 31 w 40"/>
                <a:gd name="T7" fmla="*/ 27 h 40"/>
                <a:gd name="T8" fmla="*/ 12 w 40"/>
                <a:gd name="T9" fmla="*/ 10 h 40"/>
                <a:gd name="T10" fmla="*/ 13 w 40"/>
                <a:gd name="T11" fmla="*/ 7 h 40"/>
                <a:gd name="T12" fmla="*/ 6 w 40"/>
                <a:gd name="T13" fmla="*/ 0 h 40"/>
                <a:gd name="T14" fmla="*/ 0 w 40"/>
                <a:gd name="T15" fmla="*/ 7 h 40"/>
                <a:gd name="T16" fmla="*/ 6 w 40"/>
                <a:gd name="T17" fmla="*/ 14 h 40"/>
                <a:gd name="T18" fmla="*/ 10 w 40"/>
                <a:gd name="T19" fmla="*/ 13 h 40"/>
                <a:gd name="T20" fmla="*/ 28 w 40"/>
                <a:gd name="T21" fmla="*/ 29 h 40"/>
                <a:gd name="T22" fmla="*/ 27 w 40"/>
                <a:gd name="T23" fmla="*/ 33 h 40"/>
                <a:gd name="T24" fmla="*/ 33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33" y="40"/>
                  </a:moveTo>
                  <a:cubicBezTo>
                    <a:pt x="37" y="40"/>
                    <a:pt x="40" y="37"/>
                    <a:pt x="40" y="33"/>
                  </a:cubicBezTo>
                  <a:cubicBezTo>
                    <a:pt x="40" y="29"/>
                    <a:pt x="37" y="26"/>
                    <a:pt x="33" y="26"/>
                  </a:cubicBezTo>
                  <a:cubicBezTo>
                    <a:pt x="32" y="26"/>
                    <a:pt x="32" y="27"/>
                    <a:pt x="31" y="27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8" y="14"/>
                    <a:pt x="9" y="13"/>
                    <a:pt x="10" y="13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30"/>
                    <a:pt x="27" y="32"/>
                    <a:pt x="27" y="33"/>
                  </a:cubicBezTo>
                  <a:cubicBezTo>
                    <a:pt x="27" y="37"/>
                    <a:pt x="30" y="40"/>
                    <a:pt x="33" y="4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7" name="Freeform 15"/>
            <p:cNvSpPr>
              <a:spLocks/>
            </p:cNvSpPr>
            <p:nvPr/>
          </p:nvSpPr>
          <p:spPr bwMode="invGray">
            <a:xfrm>
              <a:off x="6203436" y="2567486"/>
              <a:ext cx="1607199" cy="891585"/>
            </a:xfrm>
            <a:custGeom>
              <a:avLst/>
              <a:gdLst>
                <a:gd name="T0" fmla="*/ 6 w 115"/>
                <a:gd name="T1" fmla="*/ 14 h 64"/>
                <a:gd name="T2" fmla="*/ 13 w 115"/>
                <a:gd name="T3" fmla="*/ 9 h 64"/>
                <a:gd name="T4" fmla="*/ 51 w 115"/>
                <a:gd name="T5" fmla="*/ 9 h 64"/>
                <a:gd name="T6" fmla="*/ 102 w 115"/>
                <a:gd name="T7" fmla="*/ 54 h 64"/>
                <a:gd name="T8" fmla="*/ 101 w 115"/>
                <a:gd name="T9" fmla="*/ 57 h 64"/>
                <a:gd name="T10" fmla="*/ 108 w 115"/>
                <a:gd name="T11" fmla="*/ 64 h 64"/>
                <a:gd name="T12" fmla="*/ 115 w 115"/>
                <a:gd name="T13" fmla="*/ 57 h 64"/>
                <a:gd name="T14" fmla="*/ 108 w 115"/>
                <a:gd name="T15" fmla="*/ 50 h 64"/>
                <a:gd name="T16" fmla="*/ 104 w 115"/>
                <a:gd name="T17" fmla="*/ 51 h 64"/>
                <a:gd name="T18" fmla="*/ 52 w 115"/>
                <a:gd name="T19" fmla="*/ 5 h 64"/>
                <a:gd name="T20" fmla="*/ 13 w 115"/>
                <a:gd name="T21" fmla="*/ 5 h 64"/>
                <a:gd name="T22" fmla="*/ 6 w 115"/>
                <a:gd name="T23" fmla="*/ 0 h 64"/>
                <a:gd name="T24" fmla="*/ 0 w 115"/>
                <a:gd name="T25" fmla="*/ 7 h 64"/>
                <a:gd name="T26" fmla="*/ 6 w 115"/>
                <a:gd name="T27" fmla="*/ 1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64">
                  <a:moveTo>
                    <a:pt x="6" y="14"/>
                  </a:moveTo>
                  <a:cubicBezTo>
                    <a:pt x="9" y="14"/>
                    <a:pt x="12" y="12"/>
                    <a:pt x="1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1"/>
                    <a:pt x="104" y="64"/>
                    <a:pt x="108" y="64"/>
                  </a:cubicBezTo>
                  <a:cubicBezTo>
                    <a:pt x="112" y="64"/>
                    <a:pt x="115" y="61"/>
                    <a:pt x="115" y="57"/>
                  </a:cubicBezTo>
                  <a:cubicBezTo>
                    <a:pt x="115" y="53"/>
                    <a:pt x="112" y="50"/>
                    <a:pt x="108" y="50"/>
                  </a:cubicBezTo>
                  <a:cubicBezTo>
                    <a:pt x="107" y="50"/>
                    <a:pt x="105" y="51"/>
                    <a:pt x="104" y="51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8" name="Freeform 16"/>
            <p:cNvSpPr>
              <a:spLocks/>
            </p:cNvSpPr>
            <p:nvPr/>
          </p:nvSpPr>
          <p:spPr bwMode="invGray">
            <a:xfrm>
              <a:off x="6174107" y="3277233"/>
              <a:ext cx="1284584" cy="252226"/>
            </a:xfrm>
            <a:custGeom>
              <a:avLst/>
              <a:gdLst>
                <a:gd name="T0" fmla="*/ 9 w 92"/>
                <a:gd name="T1" fmla="*/ 18 h 18"/>
                <a:gd name="T2" fmla="*/ 18 w 92"/>
                <a:gd name="T3" fmla="*/ 11 h 18"/>
                <a:gd name="T4" fmla="*/ 79 w 92"/>
                <a:gd name="T5" fmla="*/ 11 h 18"/>
                <a:gd name="T6" fmla="*/ 86 w 92"/>
                <a:gd name="T7" fmla="*/ 15 h 18"/>
                <a:gd name="T8" fmla="*/ 92 w 92"/>
                <a:gd name="T9" fmla="*/ 9 h 18"/>
                <a:gd name="T10" fmla="*/ 86 w 92"/>
                <a:gd name="T11" fmla="*/ 2 h 18"/>
                <a:gd name="T12" fmla="*/ 79 w 92"/>
                <a:gd name="T13" fmla="*/ 7 h 18"/>
                <a:gd name="T14" fmla="*/ 18 w 92"/>
                <a:gd name="T15" fmla="*/ 7 h 18"/>
                <a:gd name="T16" fmla="*/ 9 w 92"/>
                <a:gd name="T17" fmla="*/ 0 h 18"/>
                <a:gd name="T18" fmla="*/ 0 w 92"/>
                <a:gd name="T19" fmla="*/ 9 h 18"/>
                <a:gd name="T20" fmla="*/ 9 w 92"/>
                <a:gd name="T2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8">
                  <a:moveTo>
                    <a:pt x="9" y="18"/>
                  </a:moveTo>
                  <a:cubicBezTo>
                    <a:pt x="14" y="18"/>
                    <a:pt x="18" y="15"/>
                    <a:pt x="1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80" y="13"/>
                    <a:pt x="83" y="15"/>
                    <a:pt x="86" y="15"/>
                  </a:cubicBezTo>
                  <a:cubicBezTo>
                    <a:pt x="89" y="15"/>
                    <a:pt x="92" y="12"/>
                    <a:pt x="92" y="9"/>
                  </a:cubicBezTo>
                  <a:cubicBezTo>
                    <a:pt x="92" y="5"/>
                    <a:pt x="89" y="2"/>
                    <a:pt x="86" y="2"/>
                  </a:cubicBezTo>
                  <a:cubicBezTo>
                    <a:pt x="83" y="2"/>
                    <a:pt x="80" y="4"/>
                    <a:pt x="7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3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9" name="Oval 17"/>
            <p:cNvSpPr>
              <a:spLocks noChangeArrowheads="1"/>
            </p:cNvSpPr>
            <p:nvPr/>
          </p:nvSpPr>
          <p:spPr bwMode="invGray">
            <a:xfrm>
              <a:off x="6203436" y="5553123"/>
              <a:ext cx="181834" cy="19356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0" name="Freeform 18"/>
            <p:cNvSpPr>
              <a:spLocks/>
            </p:cNvSpPr>
            <p:nvPr/>
          </p:nvSpPr>
          <p:spPr bwMode="invGray">
            <a:xfrm>
              <a:off x="6215167" y="2972217"/>
              <a:ext cx="879854" cy="181837"/>
            </a:xfrm>
            <a:custGeom>
              <a:avLst/>
              <a:gdLst>
                <a:gd name="T0" fmla="*/ 50 w 63"/>
                <a:gd name="T1" fmla="*/ 4 h 13"/>
                <a:gd name="T2" fmla="*/ 13 w 63"/>
                <a:gd name="T3" fmla="*/ 4 h 13"/>
                <a:gd name="T4" fmla="*/ 6 w 63"/>
                <a:gd name="T5" fmla="*/ 0 h 13"/>
                <a:gd name="T6" fmla="*/ 0 w 63"/>
                <a:gd name="T7" fmla="*/ 6 h 13"/>
                <a:gd name="T8" fmla="*/ 6 w 63"/>
                <a:gd name="T9" fmla="*/ 13 h 13"/>
                <a:gd name="T10" fmla="*/ 13 w 63"/>
                <a:gd name="T11" fmla="*/ 8 h 13"/>
                <a:gd name="T12" fmla="*/ 50 w 63"/>
                <a:gd name="T13" fmla="*/ 8 h 13"/>
                <a:gd name="T14" fmla="*/ 56 w 63"/>
                <a:gd name="T15" fmla="*/ 13 h 13"/>
                <a:gd name="T16" fmla="*/ 63 w 63"/>
                <a:gd name="T17" fmla="*/ 6 h 13"/>
                <a:gd name="T18" fmla="*/ 56 w 63"/>
                <a:gd name="T19" fmla="*/ 0 h 13"/>
                <a:gd name="T20" fmla="*/ 50 w 63"/>
                <a:gd name="T2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13">
                  <a:moveTo>
                    <a:pt x="50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9" y="13"/>
                    <a:pt x="12" y="11"/>
                    <a:pt x="13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1" y="11"/>
                    <a:pt x="53" y="13"/>
                    <a:pt x="56" y="13"/>
                  </a:cubicBezTo>
                  <a:cubicBezTo>
                    <a:pt x="60" y="13"/>
                    <a:pt x="63" y="10"/>
                    <a:pt x="63" y="6"/>
                  </a:cubicBezTo>
                  <a:cubicBezTo>
                    <a:pt x="63" y="3"/>
                    <a:pt x="60" y="0"/>
                    <a:pt x="56" y="0"/>
                  </a:cubicBezTo>
                  <a:cubicBezTo>
                    <a:pt x="53" y="0"/>
                    <a:pt x="51" y="2"/>
                    <a:pt x="50" y="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1" name="Freeform 19"/>
            <p:cNvSpPr>
              <a:spLocks/>
            </p:cNvSpPr>
            <p:nvPr/>
          </p:nvSpPr>
          <p:spPr bwMode="invGray">
            <a:xfrm>
              <a:off x="6174107" y="4074968"/>
              <a:ext cx="2399066" cy="821196"/>
            </a:xfrm>
            <a:custGeom>
              <a:avLst/>
              <a:gdLst>
                <a:gd name="T0" fmla="*/ 165 w 172"/>
                <a:gd name="T1" fmla="*/ 45 h 59"/>
                <a:gd name="T2" fmla="*/ 163 w 172"/>
                <a:gd name="T3" fmla="*/ 46 h 59"/>
                <a:gd name="T4" fmla="*/ 132 w 172"/>
                <a:gd name="T5" fmla="*/ 6 h 59"/>
                <a:gd name="T6" fmla="*/ 18 w 172"/>
                <a:gd name="T7" fmla="*/ 6 h 59"/>
                <a:gd name="T8" fmla="*/ 10 w 172"/>
                <a:gd name="T9" fmla="*/ 0 h 59"/>
                <a:gd name="T10" fmla="*/ 0 w 172"/>
                <a:gd name="T11" fmla="*/ 9 h 59"/>
                <a:gd name="T12" fmla="*/ 10 w 172"/>
                <a:gd name="T13" fmla="*/ 19 h 59"/>
                <a:gd name="T14" fmla="*/ 19 w 172"/>
                <a:gd name="T15" fmla="*/ 10 h 59"/>
                <a:gd name="T16" fmla="*/ 130 w 172"/>
                <a:gd name="T17" fmla="*/ 10 h 59"/>
                <a:gd name="T18" fmla="*/ 159 w 172"/>
                <a:gd name="T19" fmla="*/ 48 h 59"/>
                <a:gd name="T20" fmla="*/ 158 w 172"/>
                <a:gd name="T21" fmla="*/ 52 h 59"/>
                <a:gd name="T22" fmla="*/ 165 w 172"/>
                <a:gd name="T23" fmla="*/ 59 h 59"/>
                <a:gd name="T24" fmla="*/ 172 w 172"/>
                <a:gd name="T25" fmla="*/ 52 h 59"/>
                <a:gd name="T26" fmla="*/ 165 w 172"/>
                <a:gd name="T2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59">
                  <a:moveTo>
                    <a:pt x="165" y="45"/>
                  </a:moveTo>
                  <a:cubicBezTo>
                    <a:pt x="164" y="45"/>
                    <a:pt x="163" y="46"/>
                    <a:pt x="163" y="46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3"/>
                    <a:pt x="14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9"/>
                    <a:pt x="10" y="19"/>
                  </a:cubicBezTo>
                  <a:cubicBezTo>
                    <a:pt x="14" y="19"/>
                    <a:pt x="18" y="15"/>
                    <a:pt x="19" y="10"/>
                  </a:cubicBezTo>
                  <a:cubicBezTo>
                    <a:pt x="130" y="10"/>
                    <a:pt x="130" y="10"/>
                    <a:pt x="130" y="10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59" y="49"/>
                    <a:pt x="158" y="51"/>
                    <a:pt x="158" y="52"/>
                  </a:cubicBezTo>
                  <a:cubicBezTo>
                    <a:pt x="158" y="56"/>
                    <a:pt x="161" y="59"/>
                    <a:pt x="165" y="59"/>
                  </a:cubicBezTo>
                  <a:cubicBezTo>
                    <a:pt x="169" y="59"/>
                    <a:pt x="172" y="56"/>
                    <a:pt x="172" y="52"/>
                  </a:cubicBezTo>
                  <a:cubicBezTo>
                    <a:pt x="172" y="48"/>
                    <a:pt x="169" y="45"/>
                    <a:pt x="165" y="4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2" name="Freeform 20"/>
            <p:cNvSpPr>
              <a:spLocks/>
            </p:cNvSpPr>
            <p:nvPr/>
          </p:nvSpPr>
          <p:spPr bwMode="invGray">
            <a:xfrm>
              <a:off x="6203436" y="573151"/>
              <a:ext cx="668687" cy="346076"/>
            </a:xfrm>
            <a:custGeom>
              <a:avLst/>
              <a:gdLst>
                <a:gd name="T0" fmla="*/ 6 w 48"/>
                <a:gd name="T1" fmla="*/ 25 h 25"/>
                <a:gd name="T2" fmla="*/ 12 w 48"/>
                <a:gd name="T3" fmla="*/ 21 h 25"/>
                <a:gd name="T4" fmla="*/ 44 w 48"/>
                <a:gd name="T5" fmla="*/ 21 h 25"/>
                <a:gd name="T6" fmla="*/ 44 w 48"/>
                <a:gd name="T7" fmla="*/ 13 h 25"/>
                <a:gd name="T8" fmla="*/ 48 w 48"/>
                <a:gd name="T9" fmla="*/ 7 h 25"/>
                <a:gd name="T10" fmla="*/ 42 w 48"/>
                <a:gd name="T11" fmla="*/ 0 h 25"/>
                <a:gd name="T12" fmla="*/ 35 w 48"/>
                <a:gd name="T13" fmla="*/ 7 h 25"/>
                <a:gd name="T14" fmla="*/ 40 w 48"/>
                <a:gd name="T15" fmla="*/ 13 h 25"/>
                <a:gd name="T16" fmla="*/ 40 w 48"/>
                <a:gd name="T17" fmla="*/ 17 h 25"/>
                <a:gd name="T18" fmla="*/ 13 w 48"/>
                <a:gd name="T19" fmla="*/ 17 h 25"/>
                <a:gd name="T20" fmla="*/ 6 w 48"/>
                <a:gd name="T21" fmla="*/ 11 h 25"/>
                <a:gd name="T22" fmla="*/ 0 w 48"/>
                <a:gd name="T23" fmla="*/ 18 h 25"/>
                <a:gd name="T24" fmla="*/ 6 w 48"/>
                <a:gd name="T2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25">
                  <a:moveTo>
                    <a:pt x="6" y="25"/>
                  </a:moveTo>
                  <a:cubicBezTo>
                    <a:pt x="9" y="25"/>
                    <a:pt x="11" y="24"/>
                    <a:pt x="1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6" y="12"/>
                    <a:pt x="48" y="10"/>
                    <a:pt x="48" y="7"/>
                  </a:cubicBezTo>
                  <a:cubicBezTo>
                    <a:pt x="48" y="3"/>
                    <a:pt x="45" y="0"/>
                    <a:pt x="42" y="0"/>
                  </a:cubicBezTo>
                  <a:cubicBezTo>
                    <a:pt x="38" y="0"/>
                    <a:pt x="35" y="3"/>
                    <a:pt x="35" y="7"/>
                  </a:cubicBezTo>
                  <a:cubicBezTo>
                    <a:pt x="35" y="10"/>
                    <a:pt x="37" y="12"/>
                    <a:pt x="40" y="13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4"/>
                    <a:pt x="10" y="11"/>
                    <a:pt x="6" y="11"/>
                  </a:cubicBezTo>
                  <a:cubicBezTo>
                    <a:pt x="3" y="11"/>
                    <a:pt x="0" y="14"/>
                    <a:pt x="0" y="18"/>
                  </a:cubicBezTo>
                  <a:cubicBezTo>
                    <a:pt x="0" y="22"/>
                    <a:pt x="3" y="25"/>
                    <a:pt x="6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3" name="Freeform 21"/>
            <p:cNvSpPr>
              <a:spLocks/>
            </p:cNvSpPr>
            <p:nvPr/>
          </p:nvSpPr>
          <p:spPr bwMode="invGray">
            <a:xfrm>
              <a:off x="6174107" y="4462104"/>
              <a:ext cx="2193770" cy="715614"/>
            </a:xfrm>
            <a:custGeom>
              <a:avLst/>
              <a:gdLst>
                <a:gd name="T0" fmla="*/ 151 w 157"/>
                <a:gd name="T1" fmla="*/ 37 h 51"/>
                <a:gd name="T2" fmla="*/ 148 w 157"/>
                <a:gd name="T3" fmla="*/ 38 h 51"/>
                <a:gd name="T4" fmla="*/ 124 w 157"/>
                <a:gd name="T5" fmla="*/ 6 h 51"/>
                <a:gd name="T6" fmla="*/ 18 w 157"/>
                <a:gd name="T7" fmla="*/ 7 h 51"/>
                <a:gd name="T8" fmla="*/ 9 w 157"/>
                <a:gd name="T9" fmla="*/ 0 h 51"/>
                <a:gd name="T10" fmla="*/ 0 w 157"/>
                <a:gd name="T11" fmla="*/ 9 h 51"/>
                <a:gd name="T12" fmla="*/ 9 w 157"/>
                <a:gd name="T13" fmla="*/ 18 h 51"/>
                <a:gd name="T14" fmla="*/ 18 w 157"/>
                <a:gd name="T15" fmla="*/ 11 h 51"/>
                <a:gd name="T16" fmla="*/ 122 w 157"/>
                <a:gd name="T17" fmla="*/ 10 h 51"/>
                <a:gd name="T18" fmla="*/ 145 w 157"/>
                <a:gd name="T19" fmla="*/ 40 h 51"/>
                <a:gd name="T20" fmla="*/ 144 w 157"/>
                <a:gd name="T21" fmla="*/ 44 h 51"/>
                <a:gd name="T22" fmla="*/ 151 w 157"/>
                <a:gd name="T23" fmla="*/ 51 h 51"/>
                <a:gd name="T24" fmla="*/ 157 w 157"/>
                <a:gd name="T25" fmla="*/ 44 h 51"/>
                <a:gd name="T26" fmla="*/ 151 w 157"/>
                <a:gd name="T27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51">
                  <a:moveTo>
                    <a:pt x="151" y="37"/>
                  </a:moveTo>
                  <a:cubicBezTo>
                    <a:pt x="150" y="37"/>
                    <a:pt x="149" y="38"/>
                    <a:pt x="148" y="38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3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14" y="18"/>
                    <a:pt x="17" y="15"/>
                    <a:pt x="18" y="11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4" y="41"/>
                    <a:pt x="144" y="43"/>
                    <a:pt x="144" y="44"/>
                  </a:cubicBezTo>
                  <a:cubicBezTo>
                    <a:pt x="144" y="48"/>
                    <a:pt x="147" y="51"/>
                    <a:pt x="151" y="51"/>
                  </a:cubicBezTo>
                  <a:cubicBezTo>
                    <a:pt x="154" y="51"/>
                    <a:pt x="157" y="48"/>
                    <a:pt x="157" y="44"/>
                  </a:cubicBezTo>
                  <a:cubicBezTo>
                    <a:pt x="157" y="40"/>
                    <a:pt x="154" y="37"/>
                    <a:pt x="151" y="3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4" name="Freeform 22"/>
            <p:cNvSpPr>
              <a:spLocks/>
            </p:cNvSpPr>
            <p:nvPr/>
          </p:nvSpPr>
          <p:spPr bwMode="invGray">
            <a:xfrm>
              <a:off x="6660961" y="4884432"/>
              <a:ext cx="1437092" cy="568973"/>
            </a:xfrm>
            <a:custGeom>
              <a:avLst/>
              <a:gdLst>
                <a:gd name="T0" fmla="*/ 96 w 103"/>
                <a:gd name="T1" fmla="*/ 27 h 41"/>
                <a:gd name="T2" fmla="*/ 94 w 103"/>
                <a:gd name="T3" fmla="*/ 28 h 41"/>
                <a:gd name="T4" fmla="*/ 79 w 103"/>
                <a:gd name="T5" fmla="*/ 5 h 41"/>
                <a:gd name="T6" fmla="*/ 13 w 103"/>
                <a:gd name="T7" fmla="*/ 5 h 41"/>
                <a:gd name="T8" fmla="*/ 6 w 103"/>
                <a:gd name="T9" fmla="*/ 0 h 41"/>
                <a:gd name="T10" fmla="*/ 0 w 103"/>
                <a:gd name="T11" fmla="*/ 7 h 41"/>
                <a:gd name="T12" fmla="*/ 6 w 103"/>
                <a:gd name="T13" fmla="*/ 14 h 41"/>
                <a:gd name="T14" fmla="*/ 13 w 103"/>
                <a:gd name="T15" fmla="*/ 9 h 41"/>
                <a:gd name="T16" fmla="*/ 77 w 103"/>
                <a:gd name="T17" fmla="*/ 9 h 41"/>
                <a:gd name="T18" fmla="*/ 91 w 103"/>
                <a:gd name="T19" fmla="*/ 30 h 41"/>
                <a:gd name="T20" fmla="*/ 89 w 103"/>
                <a:gd name="T21" fmla="*/ 34 h 41"/>
                <a:gd name="T22" fmla="*/ 96 w 103"/>
                <a:gd name="T23" fmla="*/ 41 h 41"/>
                <a:gd name="T24" fmla="*/ 103 w 103"/>
                <a:gd name="T25" fmla="*/ 34 h 41"/>
                <a:gd name="T26" fmla="*/ 96 w 103"/>
                <a:gd name="T2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41">
                  <a:moveTo>
                    <a:pt x="96" y="27"/>
                  </a:moveTo>
                  <a:cubicBezTo>
                    <a:pt x="95" y="27"/>
                    <a:pt x="95" y="27"/>
                    <a:pt x="94" y="28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9" y="14"/>
                    <a:pt x="12" y="12"/>
                    <a:pt x="13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0" y="31"/>
                    <a:pt x="89" y="32"/>
                    <a:pt x="89" y="34"/>
                  </a:cubicBezTo>
                  <a:cubicBezTo>
                    <a:pt x="89" y="38"/>
                    <a:pt x="92" y="41"/>
                    <a:pt x="96" y="41"/>
                  </a:cubicBezTo>
                  <a:cubicBezTo>
                    <a:pt x="100" y="41"/>
                    <a:pt x="103" y="38"/>
                    <a:pt x="103" y="34"/>
                  </a:cubicBezTo>
                  <a:cubicBezTo>
                    <a:pt x="103" y="30"/>
                    <a:pt x="100" y="27"/>
                    <a:pt x="96" y="2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5" name="Freeform 23"/>
            <p:cNvSpPr>
              <a:spLocks/>
            </p:cNvSpPr>
            <p:nvPr/>
          </p:nvSpPr>
          <p:spPr bwMode="invGray">
            <a:xfrm>
              <a:off x="6954247" y="5353688"/>
              <a:ext cx="1008900" cy="434060"/>
            </a:xfrm>
            <a:custGeom>
              <a:avLst/>
              <a:gdLst>
                <a:gd name="T0" fmla="*/ 59 w 72"/>
                <a:gd name="T1" fmla="*/ 25 h 31"/>
                <a:gd name="T2" fmla="*/ 65 w 72"/>
                <a:gd name="T3" fmla="*/ 31 h 31"/>
                <a:gd name="T4" fmla="*/ 72 w 72"/>
                <a:gd name="T5" fmla="*/ 25 h 31"/>
                <a:gd name="T6" fmla="*/ 65 w 72"/>
                <a:gd name="T7" fmla="*/ 18 h 31"/>
                <a:gd name="T8" fmla="*/ 65 w 72"/>
                <a:gd name="T9" fmla="*/ 18 h 31"/>
                <a:gd name="T10" fmla="*/ 57 w 72"/>
                <a:gd name="T11" fmla="*/ 4 h 31"/>
                <a:gd name="T12" fmla="*/ 13 w 72"/>
                <a:gd name="T13" fmla="*/ 4 h 31"/>
                <a:gd name="T14" fmla="*/ 7 w 72"/>
                <a:gd name="T15" fmla="*/ 0 h 31"/>
                <a:gd name="T16" fmla="*/ 0 w 72"/>
                <a:gd name="T17" fmla="*/ 7 h 31"/>
                <a:gd name="T18" fmla="*/ 7 w 72"/>
                <a:gd name="T19" fmla="*/ 13 h 31"/>
                <a:gd name="T20" fmla="*/ 13 w 72"/>
                <a:gd name="T21" fmla="*/ 8 h 31"/>
                <a:gd name="T22" fmla="*/ 54 w 72"/>
                <a:gd name="T23" fmla="*/ 8 h 31"/>
                <a:gd name="T24" fmla="*/ 61 w 72"/>
                <a:gd name="T25" fmla="*/ 20 h 31"/>
                <a:gd name="T26" fmla="*/ 59 w 72"/>
                <a:gd name="T2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31">
                  <a:moveTo>
                    <a:pt x="59" y="25"/>
                  </a:moveTo>
                  <a:cubicBezTo>
                    <a:pt x="59" y="28"/>
                    <a:pt x="62" y="31"/>
                    <a:pt x="65" y="31"/>
                  </a:cubicBezTo>
                  <a:cubicBezTo>
                    <a:pt x="69" y="31"/>
                    <a:pt x="72" y="28"/>
                    <a:pt x="72" y="25"/>
                  </a:cubicBezTo>
                  <a:cubicBezTo>
                    <a:pt x="72" y="21"/>
                    <a:pt x="69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1"/>
                    <a:pt x="13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0" y="21"/>
                    <a:pt x="59" y="23"/>
                    <a:pt x="59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6" name="Freeform 24"/>
            <p:cNvSpPr>
              <a:spLocks/>
            </p:cNvSpPr>
            <p:nvPr/>
          </p:nvSpPr>
          <p:spPr bwMode="invGray">
            <a:xfrm>
              <a:off x="6203436" y="403045"/>
              <a:ext cx="2592637" cy="3472491"/>
            </a:xfrm>
            <a:custGeom>
              <a:avLst/>
              <a:gdLst>
                <a:gd name="T0" fmla="*/ 150 w 186"/>
                <a:gd name="T1" fmla="*/ 13 h 249"/>
                <a:gd name="T2" fmla="*/ 150 w 186"/>
                <a:gd name="T3" fmla="*/ 146 h 249"/>
                <a:gd name="T4" fmla="*/ 150 w 186"/>
                <a:gd name="T5" fmla="*/ 146 h 249"/>
                <a:gd name="T6" fmla="*/ 116 w 186"/>
                <a:gd name="T7" fmla="*/ 146 h 249"/>
                <a:gd name="T8" fmla="*/ 110 w 186"/>
                <a:gd name="T9" fmla="*/ 142 h 249"/>
                <a:gd name="T10" fmla="*/ 103 w 186"/>
                <a:gd name="T11" fmla="*/ 148 h 249"/>
                <a:gd name="T12" fmla="*/ 110 w 186"/>
                <a:gd name="T13" fmla="*/ 155 h 249"/>
                <a:gd name="T14" fmla="*/ 116 w 186"/>
                <a:gd name="T15" fmla="*/ 150 h 249"/>
                <a:gd name="T16" fmla="*/ 146 w 186"/>
                <a:gd name="T17" fmla="*/ 150 h 249"/>
                <a:gd name="T18" fmla="*/ 120 w 186"/>
                <a:gd name="T19" fmla="*/ 177 h 249"/>
                <a:gd name="T20" fmla="*/ 120 w 186"/>
                <a:gd name="T21" fmla="*/ 220 h 249"/>
                <a:gd name="T22" fmla="*/ 96 w 186"/>
                <a:gd name="T23" fmla="*/ 241 h 249"/>
                <a:gd name="T24" fmla="*/ 13 w 186"/>
                <a:gd name="T25" fmla="*/ 241 h 249"/>
                <a:gd name="T26" fmla="*/ 6 w 186"/>
                <a:gd name="T27" fmla="*/ 236 h 249"/>
                <a:gd name="T28" fmla="*/ 0 w 186"/>
                <a:gd name="T29" fmla="*/ 242 h 249"/>
                <a:gd name="T30" fmla="*/ 6 w 186"/>
                <a:gd name="T31" fmla="*/ 249 h 249"/>
                <a:gd name="T32" fmla="*/ 12 w 186"/>
                <a:gd name="T33" fmla="*/ 245 h 249"/>
                <a:gd name="T34" fmla="*/ 98 w 186"/>
                <a:gd name="T35" fmla="*/ 245 h 249"/>
                <a:gd name="T36" fmla="*/ 124 w 186"/>
                <a:gd name="T37" fmla="*/ 222 h 249"/>
                <a:gd name="T38" fmla="*/ 124 w 186"/>
                <a:gd name="T39" fmla="*/ 178 h 249"/>
                <a:gd name="T40" fmla="*/ 151 w 186"/>
                <a:gd name="T41" fmla="*/ 150 h 249"/>
                <a:gd name="T42" fmla="*/ 186 w 186"/>
                <a:gd name="T43" fmla="*/ 150 h 249"/>
                <a:gd name="T44" fmla="*/ 186 w 186"/>
                <a:gd name="T45" fmla="*/ 146 h 249"/>
                <a:gd name="T46" fmla="*/ 154 w 186"/>
                <a:gd name="T47" fmla="*/ 146 h 249"/>
                <a:gd name="T48" fmla="*/ 154 w 186"/>
                <a:gd name="T49" fmla="*/ 13 h 249"/>
                <a:gd name="T50" fmla="*/ 159 w 186"/>
                <a:gd name="T51" fmla="*/ 7 h 249"/>
                <a:gd name="T52" fmla="*/ 152 w 186"/>
                <a:gd name="T53" fmla="*/ 0 h 249"/>
                <a:gd name="T54" fmla="*/ 145 w 186"/>
                <a:gd name="T55" fmla="*/ 7 h 249"/>
                <a:gd name="T56" fmla="*/ 150 w 186"/>
                <a:gd name="T57" fmla="*/ 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6" h="249">
                  <a:moveTo>
                    <a:pt x="150" y="13"/>
                  </a:moveTo>
                  <a:cubicBezTo>
                    <a:pt x="150" y="146"/>
                    <a:pt x="150" y="146"/>
                    <a:pt x="150" y="146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16" y="144"/>
                    <a:pt x="113" y="142"/>
                    <a:pt x="110" y="142"/>
                  </a:cubicBezTo>
                  <a:cubicBezTo>
                    <a:pt x="106" y="142"/>
                    <a:pt x="103" y="145"/>
                    <a:pt x="103" y="148"/>
                  </a:cubicBezTo>
                  <a:cubicBezTo>
                    <a:pt x="103" y="152"/>
                    <a:pt x="106" y="155"/>
                    <a:pt x="110" y="155"/>
                  </a:cubicBezTo>
                  <a:cubicBezTo>
                    <a:pt x="113" y="155"/>
                    <a:pt x="116" y="153"/>
                    <a:pt x="116" y="150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20" y="177"/>
                    <a:pt x="120" y="177"/>
                    <a:pt x="120" y="177"/>
                  </a:cubicBezTo>
                  <a:cubicBezTo>
                    <a:pt x="120" y="220"/>
                    <a:pt x="120" y="220"/>
                    <a:pt x="120" y="220"/>
                  </a:cubicBezTo>
                  <a:cubicBezTo>
                    <a:pt x="96" y="241"/>
                    <a:pt x="96" y="241"/>
                    <a:pt x="96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2" y="238"/>
                    <a:pt x="10" y="236"/>
                    <a:pt x="6" y="236"/>
                  </a:cubicBezTo>
                  <a:cubicBezTo>
                    <a:pt x="3" y="236"/>
                    <a:pt x="0" y="239"/>
                    <a:pt x="0" y="242"/>
                  </a:cubicBezTo>
                  <a:cubicBezTo>
                    <a:pt x="0" y="246"/>
                    <a:pt x="3" y="249"/>
                    <a:pt x="6" y="249"/>
                  </a:cubicBezTo>
                  <a:cubicBezTo>
                    <a:pt x="9" y="249"/>
                    <a:pt x="11" y="247"/>
                    <a:pt x="12" y="245"/>
                  </a:cubicBezTo>
                  <a:cubicBezTo>
                    <a:pt x="98" y="245"/>
                    <a:pt x="98" y="245"/>
                    <a:pt x="98" y="245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86" y="150"/>
                    <a:pt x="186" y="150"/>
                    <a:pt x="186" y="150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57" y="13"/>
                    <a:pt x="159" y="10"/>
                    <a:pt x="159" y="7"/>
                  </a:cubicBezTo>
                  <a:cubicBezTo>
                    <a:pt x="159" y="3"/>
                    <a:pt x="156" y="0"/>
                    <a:pt x="152" y="0"/>
                  </a:cubicBezTo>
                  <a:cubicBezTo>
                    <a:pt x="148" y="0"/>
                    <a:pt x="145" y="3"/>
                    <a:pt x="145" y="7"/>
                  </a:cubicBezTo>
                  <a:cubicBezTo>
                    <a:pt x="145" y="10"/>
                    <a:pt x="147" y="13"/>
                    <a:pt x="150" y="1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7" name="Freeform 25"/>
            <p:cNvSpPr>
              <a:spLocks/>
            </p:cNvSpPr>
            <p:nvPr/>
          </p:nvSpPr>
          <p:spPr bwMode="invGray">
            <a:xfrm>
              <a:off x="8420668" y="3306566"/>
              <a:ext cx="557239" cy="181837"/>
            </a:xfrm>
            <a:custGeom>
              <a:avLst/>
              <a:gdLst>
                <a:gd name="T0" fmla="*/ 13 w 40"/>
                <a:gd name="T1" fmla="*/ 5 h 13"/>
                <a:gd name="T2" fmla="*/ 7 w 40"/>
                <a:gd name="T3" fmla="*/ 0 h 13"/>
                <a:gd name="T4" fmla="*/ 0 w 40"/>
                <a:gd name="T5" fmla="*/ 7 h 13"/>
                <a:gd name="T6" fmla="*/ 7 w 40"/>
                <a:gd name="T7" fmla="*/ 13 h 13"/>
                <a:gd name="T8" fmla="*/ 13 w 40"/>
                <a:gd name="T9" fmla="*/ 9 h 13"/>
                <a:gd name="T10" fmla="*/ 40 w 40"/>
                <a:gd name="T11" fmla="*/ 9 h 13"/>
                <a:gd name="T12" fmla="*/ 40 w 40"/>
                <a:gd name="T13" fmla="*/ 5 h 13"/>
                <a:gd name="T14" fmla="*/ 13 w 40"/>
                <a:gd name="T15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3">
                  <a:moveTo>
                    <a:pt x="13" y="5"/>
                  </a:moveTo>
                  <a:cubicBezTo>
                    <a:pt x="12" y="2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1"/>
                    <a:pt x="13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5"/>
                    <a:pt x="40" y="5"/>
                    <a:pt x="40" y="5"/>
                  </a:cubicBezTo>
                  <a:lnTo>
                    <a:pt x="13" y="5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8" name="Freeform 26"/>
            <p:cNvSpPr>
              <a:spLocks/>
            </p:cNvSpPr>
            <p:nvPr/>
          </p:nvSpPr>
          <p:spPr bwMode="invGray">
            <a:xfrm>
              <a:off x="8420668" y="2983948"/>
              <a:ext cx="516179" cy="181837"/>
            </a:xfrm>
            <a:custGeom>
              <a:avLst/>
              <a:gdLst>
                <a:gd name="T0" fmla="*/ 7 w 37"/>
                <a:gd name="T1" fmla="*/ 0 h 13"/>
                <a:gd name="T2" fmla="*/ 0 w 37"/>
                <a:gd name="T3" fmla="*/ 7 h 13"/>
                <a:gd name="T4" fmla="*/ 7 w 37"/>
                <a:gd name="T5" fmla="*/ 13 h 13"/>
                <a:gd name="T6" fmla="*/ 13 w 37"/>
                <a:gd name="T7" fmla="*/ 9 h 13"/>
                <a:gd name="T8" fmla="*/ 37 w 37"/>
                <a:gd name="T9" fmla="*/ 9 h 13"/>
                <a:gd name="T10" fmla="*/ 37 w 37"/>
                <a:gd name="T11" fmla="*/ 5 h 13"/>
                <a:gd name="T12" fmla="*/ 13 w 37"/>
                <a:gd name="T13" fmla="*/ 5 h 13"/>
                <a:gd name="T14" fmla="*/ 7 w 37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3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2"/>
                    <a:pt x="13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10" y="0"/>
                    <a:pt x="7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9" name="Freeform 27"/>
            <p:cNvSpPr>
              <a:spLocks/>
            </p:cNvSpPr>
            <p:nvPr/>
          </p:nvSpPr>
          <p:spPr bwMode="invGray">
            <a:xfrm>
              <a:off x="6203436" y="4855107"/>
              <a:ext cx="1894617" cy="1659993"/>
            </a:xfrm>
            <a:custGeom>
              <a:avLst/>
              <a:gdLst>
                <a:gd name="T0" fmla="*/ 129 w 136"/>
                <a:gd name="T1" fmla="*/ 106 h 119"/>
                <a:gd name="T2" fmla="*/ 126 w 136"/>
                <a:gd name="T3" fmla="*/ 107 h 119"/>
                <a:gd name="T4" fmla="*/ 96 w 136"/>
                <a:gd name="T5" fmla="*/ 75 h 119"/>
                <a:gd name="T6" fmla="*/ 97 w 136"/>
                <a:gd name="T7" fmla="*/ 73 h 119"/>
                <a:gd name="T8" fmla="*/ 90 w 136"/>
                <a:gd name="T9" fmla="*/ 66 h 119"/>
                <a:gd name="T10" fmla="*/ 85 w 136"/>
                <a:gd name="T11" fmla="*/ 70 h 119"/>
                <a:gd name="T12" fmla="*/ 58 w 136"/>
                <a:gd name="T13" fmla="*/ 70 h 119"/>
                <a:gd name="T14" fmla="*/ 12 w 136"/>
                <a:gd name="T15" fmla="*/ 11 h 119"/>
                <a:gd name="T16" fmla="*/ 13 w 136"/>
                <a:gd name="T17" fmla="*/ 7 h 119"/>
                <a:gd name="T18" fmla="*/ 6 w 136"/>
                <a:gd name="T19" fmla="*/ 0 h 119"/>
                <a:gd name="T20" fmla="*/ 0 w 136"/>
                <a:gd name="T21" fmla="*/ 7 h 119"/>
                <a:gd name="T22" fmla="*/ 6 w 136"/>
                <a:gd name="T23" fmla="*/ 13 h 119"/>
                <a:gd name="T24" fmla="*/ 9 w 136"/>
                <a:gd name="T25" fmla="*/ 13 h 119"/>
                <a:gd name="T26" fmla="*/ 57 w 136"/>
                <a:gd name="T27" fmla="*/ 74 h 119"/>
                <a:gd name="T28" fmla="*/ 84 w 136"/>
                <a:gd name="T29" fmla="*/ 74 h 119"/>
                <a:gd name="T30" fmla="*/ 90 w 136"/>
                <a:gd name="T31" fmla="*/ 79 h 119"/>
                <a:gd name="T32" fmla="*/ 94 w 136"/>
                <a:gd name="T33" fmla="*/ 78 h 119"/>
                <a:gd name="T34" fmla="*/ 123 w 136"/>
                <a:gd name="T35" fmla="*/ 110 h 119"/>
                <a:gd name="T36" fmla="*/ 123 w 136"/>
                <a:gd name="T37" fmla="*/ 113 h 119"/>
                <a:gd name="T38" fmla="*/ 129 w 136"/>
                <a:gd name="T39" fmla="*/ 119 h 119"/>
                <a:gd name="T40" fmla="*/ 136 w 136"/>
                <a:gd name="T41" fmla="*/ 113 h 119"/>
                <a:gd name="T42" fmla="*/ 129 w 136"/>
                <a:gd name="T43" fmla="*/ 10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19">
                  <a:moveTo>
                    <a:pt x="129" y="106"/>
                  </a:moveTo>
                  <a:cubicBezTo>
                    <a:pt x="128" y="106"/>
                    <a:pt x="127" y="106"/>
                    <a:pt x="126" y="107"/>
                  </a:cubicBezTo>
                  <a:cubicBezTo>
                    <a:pt x="96" y="75"/>
                    <a:pt x="96" y="75"/>
                    <a:pt x="96" y="75"/>
                  </a:cubicBezTo>
                  <a:cubicBezTo>
                    <a:pt x="97" y="75"/>
                    <a:pt x="97" y="74"/>
                    <a:pt x="97" y="73"/>
                  </a:cubicBezTo>
                  <a:cubicBezTo>
                    <a:pt x="97" y="69"/>
                    <a:pt x="94" y="66"/>
                    <a:pt x="90" y="66"/>
                  </a:cubicBezTo>
                  <a:cubicBezTo>
                    <a:pt x="88" y="66"/>
                    <a:pt x="86" y="67"/>
                    <a:pt x="85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7"/>
                    <a:pt x="87" y="79"/>
                    <a:pt x="90" y="79"/>
                  </a:cubicBezTo>
                  <a:cubicBezTo>
                    <a:pt x="92" y="79"/>
                    <a:pt x="93" y="79"/>
                    <a:pt x="94" y="78"/>
                  </a:cubicBezTo>
                  <a:cubicBezTo>
                    <a:pt x="123" y="110"/>
                    <a:pt x="123" y="110"/>
                    <a:pt x="123" y="110"/>
                  </a:cubicBezTo>
                  <a:cubicBezTo>
                    <a:pt x="123" y="111"/>
                    <a:pt x="123" y="112"/>
                    <a:pt x="123" y="113"/>
                  </a:cubicBezTo>
                  <a:cubicBezTo>
                    <a:pt x="123" y="116"/>
                    <a:pt x="126" y="119"/>
                    <a:pt x="129" y="119"/>
                  </a:cubicBezTo>
                  <a:cubicBezTo>
                    <a:pt x="133" y="119"/>
                    <a:pt x="136" y="116"/>
                    <a:pt x="136" y="113"/>
                  </a:cubicBezTo>
                  <a:cubicBezTo>
                    <a:pt x="136" y="109"/>
                    <a:pt x="133" y="106"/>
                    <a:pt x="129" y="10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0" name="Freeform 28"/>
            <p:cNvSpPr>
              <a:spLocks/>
            </p:cNvSpPr>
            <p:nvPr/>
          </p:nvSpPr>
          <p:spPr bwMode="invGray">
            <a:xfrm>
              <a:off x="8438263" y="1435407"/>
              <a:ext cx="357804" cy="739076"/>
            </a:xfrm>
            <a:custGeom>
              <a:avLst/>
              <a:gdLst>
                <a:gd name="T0" fmla="*/ 5 w 26"/>
                <a:gd name="T1" fmla="*/ 14 h 53"/>
                <a:gd name="T2" fmla="*/ 5 w 26"/>
                <a:gd name="T3" fmla="*/ 53 h 53"/>
                <a:gd name="T4" fmla="*/ 26 w 26"/>
                <a:gd name="T5" fmla="*/ 53 h 53"/>
                <a:gd name="T6" fmla="*/ 26 w 26"/>
                <a:gd name="T7" fmla="*/ 49 h 53"/>
                <a:gd name="T8" fmla="*/ 9 w 26"/>
                <a:gd name="T9" fmla="*/ 49 h 53"/>
                <a:gd name="T10" fmla="*/ 9 w 26"/>
                <a:gd name="T11" fmla="*/ 14 h 53"/>
                <a:gd name="T12" fmla="*/ 14 w 26"/>
                <a:gd name="T13" fmla="*/ 7 h 53"/>
                <a:gd name="T14" fmla="*/ 7 w 26"/>
                <a:gd name="T15" fmla="*/ 0 h 53"/>
                <a:gd name="T16" fmla="*/ 0 w 26"/>
                <a:gd name="T17" fmla="*/ 7 h 53"/>
                <a:gd name="T18" fmla="*/ 5 w 26"/>
                <a:gd name="T19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3">
                  <a:moveTo>
                    <a:pt x="5" y="14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2" y="13"/>
                    <a:pt x="14" y="10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2" y="13"/>
                    <a:pt x="5" y="1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1" name="Freeform 29"/>
            <p:cNvSpPr>
              <a:spLocks/>
            </p:cNvSpPr>
            <p:nvPr/>
          </p:nvSpPr>
          <p:spPr bwMode="invGray">
            <a:xfrm>
              <a:off x="7053961" y="919224"/>
              <a:ext cx="838790" cy="574837"/>
            </a:xfrm>
            <a:custGeom>
              <a:avLst/>
              <a:gdLst>
                <a:gd name="T0" fmla="*/ 22 w 60"/>
                <a:gd name="T1" fmla="*/ 37 h 41"/>
                <a:gd name="T2" fmla="*/ 13 w 60"/>
                <a:gd name="T3" fmla="*/ 32 h 41"/>
                <a:gd name="T4" fmla="*/ 13 w 60"/>
                <a:gd name="T5" fmla="*/ 31 h 41"/>
                <a:gd name="T6" fmla="*/ 6 w 60"/>
                <a:gd name="T7" fmla="*/ 24 h 41"/>
                <a:gd name="T8" fmla="*/ 0 w 60"/>
                <a:gd name="T9" fmla="*/ 31 h 41"/>
                <a:gd name="T10" fmla="*/ 6 w 60"/>
                <a:gd name="T11" fmla="*/ 37 h 41"/>
                <a:gd name="T12" fmla="*/ 11 w 60"/>
                <a:gd name="T13" fmla="*/ 35 h 41"/>
                <a:gd name="T14" fmla="*/ 22 w 60"/>
                <a:gd name="T15" fmla="*/ 41 h 41"/>
                <a:gd name="T16" fmla="*/ 51 w 60"/>
                <a:gd name="T17" fmla="*/ 13 h 41"/>
                <a:gd name="T18" fmla="*/ 54 w 60"/>
                <a:gd name="T19" fmla="*/ 14 h 41"/>
                <a:gd name="T20" fmla="*/ 60 w 60"/>
                <a:gd name="T21" fmla="*/ 7 h 41"/>
                <a:gd name="T22" fmla="*/ 54 w 60"/>
                <a:gd name="T23" fmla="*/ 0 h 41"/>
                <a:gd name="T24" fmla="*/ 47 w 60"/>
                <a:gd name="T25" fmla="*/ 7 h 41"/>
                <a:gd name="T26" fmla="*/ 48 w 60"/>
                <a:gd name="T27" fmla="*/ 11 h 41"/>
                <a:gd name="T28" fmla="*/ 22 w 60"/>
                <a:gd name="T29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41">
                  <a:moveTo>
                    <a:pt x="22" y="37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1"/>
                    <a:pt x="13" y="31"/>
                  </a:cubicBezTo>
                  <a:cubicBezTo>
                    <a:pt x="13" y="27"/>
                    <a:pt x="10" y="24"/>
                    <a:pt x="6" y="24"/>
                  </a:cubicBezTo>
                  <a:cubicBezTo>
                    <a:pt x="3" y="24"/>
                    <a:pt x="0" y="27"/>
                    <a:pt x="0" y="31"/>
                  </a:cubicBezTo>
                  <a:cubicBezTo>
                    <a:pt x="0" y="34"/>
                    <a:pt x="3" y="37"/>
                    <a:pt x="6" y="37"/>
                  </a:cubicBezTo>
                  <a:cubicBezTo>
                    <a:pt x="8" y="37"/>
                    <a:pt x="10" y="37"/>
                    <a:pt x="11" y="35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2" y="14"/>
                    <a:pt x="53" y="14"/>
                    <a:pt x="54" y="14"/>
                  </a:cubicBezTo>
                  <a:cubicBezTo>
                    <a:pt x="57" y="14"/>
                    <a:pt x="60" y="11"/>
                    <a:pt x="60" y="7"/>
                  </a:cubicBezTo>
                  <a:cubicBezTo>
                    <a:pt x="60" y="3"/>
                    <a:pt x="57" y="0"/>
                    <a:pt x="54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47" y="8"/>
                    <a:pt x="47" y="10"/>
                    <a:pt x="48" y="11"/>
                  </a:cubicBezTo>
                  <a:lnTo>
                    <a:pt x="22" y="37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2" name="Freeform 30"/>
            <p:cNvSpPr>
              <a:spLocks/>
            </p:cNvSpPr>
            <p:nvPr/>
          </p:nvSpPr>
          <p:spPr bwMode="invGray">
            <a:xfrm>
              <a:off x="6215167" y="1828410"/>
              <a:ext cx="979568" cy="316747"/>
            </a:xfrm>
            <a:custGeom>
              <a:avLst/>
              <a:gdLst>
                <a:gd name="T0" fmla="*/ 63 w 70"/>
                <a:gd name="T1" fmla="*/ 23 h 23"/>
                <a:gd name="T2" fmla="*/ 70 w 70"/>
                <a:gd name="T3" fmla="*/ 16 h 23"/>
                <a:gd name="T4" fmla="*/ 63 w 70"/>
                <a:gd name="T5" fmla="*/ 10 h 23"/>
                <a:gd name="T6" fmla="*/ 58 w 70"/>
                <a:gd name="T7" fmla="*/ 12 h 23"/>
                <a:gd name="T8" fmla="*/ 42 w 70"/>
                <a:gd name="T9" fmla="*/ 5 h 23"/>
                <a:gd name="T10" fmla="*/ 13 w 70"/>
                <a:gd name="T11" fmla="*/ 4 h 23"/>
                <a:gd name="T12" fmla="*/ 6 w 70"/>
                <a:gd name="T13" fmla="*/ 0 h 23"/>
                <a:gd name="T14" fmla="*/ 0 w 70"/>
                <a:gd name="T15" fmla="*/ 6 h 23"/>
                <a:gd name="T16" fmla="*/ 6 w 70"/>
                <a:gd name="T17" fmla="*/ 13 h 23"/>
                <a:gd name="T18" fmla="*/ 13 w 70"/>
                <a:gd name="T19" fmla="*/ 8 h 23"/>
                <a:gd name="T20" fmla="*/ 40 w 70"/>
                <a:gd name="T21" fmla="*/ 8 h 23"/>
                <a:gd name="T22" fmla="*/ 57 w 70"/>
                <a:gd name="T23" fmla="*/ 16 h 23"/>
                <a:gd name="T24" fmla="*/ 56 w 70"/>
                <a:gd name="T25" fmla="*/ 16 h 23"/>
                <a:gd name="T26" fmla="*/ 63 w 70"/>
                <a:gd name="T2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23">
                  <a:moveTo>
                    <a:pt x="63" y="23"/>
                  </a:moveTo>
                  <a:cubicBezTo>
                    <a:pt x="67" y="23"/>
                    <a:pt x="70" y="20"/>
                    <a:pt x="70" y="16"/>
                  </a:cubicBezTo>
                  <a:cubicBezTo>
                    <a:pt x="70" y="13"/>
                    <a:pt x="67" y="10"/>
                    <a:pt x="63" y="10"/>
                  </a:cubicBezTo>
                  <a:cubicBezTo>
                    <a:pt x="61" y="10"/>
                    <a:pt x="59" y="11"/>
                    <a:pt x="58" y="12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9" y="13"/>
                    <a:pt x="12" y="11"/>
                    <a:pt x="13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6" y="16"/>
                    <a:pt x="56" y="16"/>
                  </a:cubicBezTo>
                  <a:cubicBezTo>
                    <a:pt x="56" y="20"/>
                    <a:pt x="59" y="23"/>
                    <a:pt x="63" y="2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3" name="Oval 31"/>
            <p:cNvSpPr>
              <a:spLocks noChangeArrowheads="1"/>
            </p:cNvSpPr>
            <p:nvPr/>
          </p:nvSpPr>
          <p:spPr bwMode="invGray">
            <a:xfrm>
              <a:off x="8479326" y="4391715"/>
              <a:ext cx="181834" cy="181837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4" name="Freeform 32"/>
            <p:cNvSpPr>
              <a:spLocks/>
            </p:cNvSpPr>
            <p:nvPr/>
          </p:nvSpPr>
          <p:spPr bwMode="invGray">
            <a:xfrm>
              <a:off x="6790008" y="6110366"/>
              <a:ext cx="568970" cy="346076"/>
            </a:xfrm>
            <a:custGeom>
              <a:avLst/>
              <a:gdLst>
                <a:gd name="T0" fmla="*/ 34 w 41"/>
                <a:gd name="T1" fmla="*/ 0 h 25"/>
                <a:gd name="T2" fmla="*/ 29 w 41"/>
                <a:gd name="T3" fmla="*/ 3 h 25"/>
                <a:gd name="T4" fmla="*/ 4 w 41"/>
                <a:gd name="T5" fmla="*/ 2 h 25"/>
                <a:gd name="T6" fmla="*/ 4 w 41"/>
                <a:gd name="T7" fmla="*/ 12 h 25"/>
                <a:gd name="T8" fmla="*/ 0 w 41"/>
                <a:gd name="T9" fmla="*/ 18 h 25"/>
                <a:gd name="T10" fmla="*/ 6 w 41"/>
                <a:gd name="T11" fmla="*/ 25 h 25"/>
                <a:gd name="T12" fmla="*/ 13 w 41"/>
                <a:gd name="T13" fmla="*/ 18 h 25"/>
                <a:gd name="T14" fmla="*/ 8 w 41"/>
                <a:gd name="T15" fmla="*/ 12 h 25"/>
                <a:gd name="T16" fmla="*/ 8 w 41"/>
                <a:gd name="T17" fmla="*/ 6 h 25"/>
                <a:gd name="T18" fmla="*/ 27 w 41"/>
                <a:gd name="T19" fmla="*/ 7 h 25"/>
                <a:gd name="T20" fmla="*/ 27 w 41"/>
                <a:gd name="T21" fmla="*/ 7 h 25"/>
                <a:gd name="T22" fmla="*/ 34 w 41"/>
                <a:gd name="T23" fmla="*/ 14 h 25"/>
                <a:gd name="T24" fmla="*/ 41 w 41"/>
                <a:gd name="T25" fmla="*/ 7 h 25"/>
                <a:gd name="T26" fmla="*/ 34 w 41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25">
                  <a:moveTo>
                    <a:pt x="34" y="0"/>
                  </a:moveTo>
                  <a:cubicBezTo>
                    <a:pt x="32" y="0"/>
                    <a:pt x="30" y="1"/>
                    <a:pt x="29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0" y="15"/>
                    <a:pt x="0" y="18"/>
                  </a:cubicBezTo>
                  <a:cubicBezTo>
                    <a:pt x="0" y="22"/>
                    <a:pt x="3" y="25"/>
                    <a:pt x="6" y="25"/>
                  </a:cubicBezTo>
                  <a:cubicBezTo>
                    <a:pt x="10" y="25"/>
                    <a:pt x="13" y="22"/>
                    <a:pt x="13" y="18"/>
                  </a:cubicBezTo>
                  <a:cubicBezTo>
                    <a:pt x="13" y="15"/>
                    <a:pt x="11" y="13"/>
                    <a:pt x="8" y="1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11"/>
                    <a:pt x="30" y="14"/>
                    <a:pt x="34" y="14"/>
                  </a:cubicBezTo>
                  <a:cubicBezTo>
                    <a:pt x="38" y="14"/>
                    <a:pt x="41" y="11"/>
                    <a:pt x="41" y="7"/>
                  </a:cubicBezTo>
                  <a:cubicBezTo>
                    <a:pt x="41" y="3"/>
                    <a:pt x="38" y="0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5" name="Oval 33"/>
            <p:cNvSpPr>
              <a:spLocks noChangeArrowheads="1"/>
            </p:cNvSpPr>
            <p:nvPr/>
          </p:nvSpPr>
          <p:spPr bwMode="invGray">
            <a:xfrm>
              <a:off x="6203436" y="5887469"/>
              <a:ext cx="181834" cy="19356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6" name="Freeform 34"/>
            <p:cNvSpPr>
              <a:spLocks/>
            </p:cNvSpPr>
            <p:nvPr/>
          </p:nvSpPr>
          <p:spPr bwMode="invGray">
            <a:xfrm>
              <a:off x="8197771" y="2649606"/>
              <a:ext cx="698016" cy="1618930"/>
            </a:xfrm>
            <a:custGeom>
              <a:avLst/>
              <a:gdLst>
                <a:gd name="T0" fmla="*/ 21 w 50"/>
                <a:gd name="T1" fmla="*/ 103 h 116"/>
                <a:gd name="T2" fmla="*/ 17 w 50"/>
                <a:gd name="T3" fmla="*/ 108 h 116"/>
                <a:gd name="T4" fmla="*/ 4 w 50"/>
                <a:gd name="T5" fmla="*/ 108 h 116"/>
                <a:gd name="T6" fmla="*/ 4 w 50"/>
                <a:gd name="T7" fmla="*/ 9 h 116"/>
                <a:gd name="T8" fmla="*/ 32 w 50"/>
                <a:gd name="T9" fmla="*/ 9 h 116"/>
                <a:gd name="T10" fmla="*/ 39 w 50"/>
                <a:gd name="T11" fmla="*/ 13 h 116"/>
                <a:gd name="T12" fmla="*/ 45 w 50"/>
                <a:gd name="T13" fmla="*/ 7 h 116"/>
                <a:gd name="T14" fmla="*/ 39 w 50"/>
                <a:gd name="T15" fmla="*/ 0 h 116"/>
                <a:gd name="T16" fmla="*/ 32 w 50"/>
                <a:gd name="T17" fmla="*/ 5 h 116"/>
                <a:gd name="T18" fmla="*/ 0 w 50"/>
                <a:gd name="T19" fmla="*/ 5 h 116"/>
                <a:gd name="T20" fmla="*/ 0 w 50"/>
                <a:gd name="T21" fmla="*/ 112 h 116"/>
                <a:gd name="T22" fmla="*/ 18 w 50"/>
                <a:gd name="T23" fmla="*/ 112 h 116"/>
                <a:gd name="T24" fmla="*/ 24 w 50"/>
                <a:gd name="T25" fmla="*/ 116 h 116"/>
                <a:gd name="T26" fmla="*/ 31 w 50"/>
                <a:gd name="T27" fmla="*/ 109 h 116"/>
                <a:gd name="T28" fmla="*/ 25 w 50"/>
                <a:gd name="T29" fmla="*/ 103 h 116"/>
                <a:gd name="T30" fmla="*/ 25 w 50"/>
                <a:gd name="T31" fmla="*/ 79 h 116"/>
                <a:gd name="T32" fmla="*/ 50 w 50"/>
                <a:gd name="T33" fmla="*/ 79 h 116"/>
                <a:gd name="T34" fmla="*/ 50 w 50"/>
                <a:gd name="T35" fmla="*/ 75 h 116"/>
                <a:gd name="T36" fmla="*/ 21 w 50"/>
                <a:gd name="T37" fmla="*/ 75 h 116"/>
                <a:gd name="T38" fmla="*/ 21 w 50"/>
                <a:gd name="T39" fmla="*/ 10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116">
                  <a:moveTo>
                    <a:pt x="21" y="103"/>
                  </a:moveTo>
                  <a:cubicBezTo>
                    <a:pt x="19" y="104"/>
                    <a:pt x="18" y="106"/>
                    <a:pt x="17" y="108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3" y="11"/>
                    <a:pt x="36" y="13"/>
                    <a:pt x="39" y="13"/>
                  </a:cubicBezTo>
                  <a:cubicBezTo>
                    <a:pt x="42" y="13"/>
                    <a:pt x="45" y="10"/>
                    <a:pt x="45" y="7"/>
                  </a:cubicBezTo>
                  <a:cubicBezTo>
                    <a:pt x="45" y="3"/>
                    <a:pt x="42" y="0"/>
                    <a:pt x="39" y="0"/>
                  </a:cubicBezTo>
                  <a:cubicBezTo>
                    <a:pt x="36" y="0"/>
                    <a:pt x="33" y="2"/>
                    <a:pt x="3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4"/>
                    <a:pt x="21" y="116"/>
                    <a:pt x="24" y="116"/>
                  </a:cubicBezTo>
                  <a:cubicBezTo>
                    <a:pt x="28" y="116"/>
                    <a:pt x="31" y="113"/>
                    <a:pt x="31" y="109"/>
                  </a:cubicBezTo>
                  <a:cubicBezTo>
                    <a:pt x="31" y="106"/>
                    <a:pt x="28" y="103"/>
                    <a:pt x="25" y="103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21" y="75"/>
                    <a:pt x="21" y="75"/>
                    <a:pt x="21" y="75"/>
                  </a:cubicBezTo>
                  <a:lnTo>
                    <a:pt x="21" y="103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7" name="Freeform 35"/>
            <p:cNvSpPr>
              <a:spLocks/>
            </p:cNvSpPr>
            <p:nvPr/>
          </p:nvSpPr>
          <p:spPr bwMode="invGray">
            <a:xfrm>
              <a:off x="6203436" y="5230512"/>
              <a:ext cx="475119" cy="1091020"/>
            </a:xfrm>
            <a:custGeom>
              <a:avLst/>
              <a:gdLst>
                <a:gd name="T0" fmla="*/ 30 w 34"/>
                <a:gd name="T1" fmla="*/ 65 h 78"/>
                <a:gd name="T2" fmla="*/ 30 w 34"/>
                <a:gd name="T3" fmla="*/ 33 h 78"/>
                <a:gd name="T4" fmla="*/ 12 w 34"/>
                <a:gd name="T5" fmla="*/ 10 h 78"/>
                <a:gd name="T6" fmla="*/ 13 w 34"/>
                <a:gd name="T7" fmla="*/ 7 h 78"/>
                <a:gd name="T8" fmla="*/ 6 w 34"/>
                <a:gd name="T9" fmla="*/ 0 h 78"/>
                <a:gd name="T10" fmla="*/ 0 w 34"/>
                <a:gd name="T11" fmla="*/ 7 h 78"/>
                <a:gd name="T12" fmla="*/ 6 w 34"/>
                <a:gd name="T13" fmla="*/ 13 h 78"/>
                <a:gd name="T14" fmla="*/ 9 w 34"/>
                <a:gd name="T15" fmla="*/ 13 h 78"/>
                <a:gd name="T16" fmla="*/ 26 w 34"/>
                <a:gd name="T17" fmla="*/ 34 h 78"/>
                <a:gd name="T18" fmla="*/ 26 w 34"/>
                <a:gd name="T19" fmla="*/ 65 h 78"/>
                <a:gd name="T20" fmla="*/ 21 w 34"/>
                <a:gd name="T21" fmla="*/ 72 h 78"/>
                <a:gd name="T22" fmla="*/ 28 w 34"/>
                <a:gd name="T23" fmla="*/ 78 h 78"/>
                <a:gd name="T24" fmla="*/ 34 w 34"/>
                <a:gd name="T25" fmla="*/ 72 h 78"/>
                <a:gd name="T26" fmla="*/ 30 w 34"/>
                <a:gd name="T27" fmla="*/ 6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78">
                  <a:moveTo>
                    <a:pt x="30" y="65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3" y="66"/>
                    <a:pt x="21" y="69"/>
                    <a:pt x="21" y="72"/>
                  </a:cubicBezTo>
                  <a:cubicBezTo>
                    <a:pt x="21" y="75"/>
                    <a:pt x="24" y="78"/>
                    <a:pt x="28" y="78"/>
                  </a:cubicBezTo>
                  <a:cubicBezTo>
                    <a:pt x="31" y="78"/>
                    <a:pt x="34" y="75"/>
                    <a:pt x="34" y="72"/>
                  </a:cubicBezTo>
                  <a:cubicBezTo>
                    <a:pt x="34" y="69"/>
                    <a:pt x="32" y="66"/>
                    <a:pt x="30" y="6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8" name="Oval 36"/>
            <p:cNvSpPr>
              <a:spLocks noChangeArrowheads="1"/>
            </p:cNvSpPr>
            <p:nvPr/>
          </p:nvSpPr>
          <p:spPr bwMode="invGray">
            <a:xfrm>
              <a:off x="8631834" y="1728692"/>
              <a:ext cx="181834" cy="181837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9" name="Oval 37"/>
            <p:cNvSpPr>
              <a:spLocks noChangeArrowheads="1"/>
            </p:cNvSpPr>
            <p:nvPr/>
          </p:nvSpPr>
          <p:spPr bwMode="invGray">
            <a:xfrm>
              <a:off x="7458695" y="837104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0" name="Oval 38"/>
            <p:cNvSpPr>
              <a:spLocks noChangeArrowheads="1"/>
            </p:cNvSpPr>
            <p:nvPr/>
          </p:nvSpPr>
          <p:spPr bwMode="invGray">
            <a:xfrm>
              <a:off x="7001170" y="655271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1" name="Oval 39"/>
            <p:cNvSpPr>
              <a:spLocks noChangeArrowheads="1"/>
            </p:cNvSpPr>
            <p:nvPr/>
          </p:nvSpPr>
          <p:spPr bwMode="invGray">
            <a:xfrm>
              <a:off x="8661160" y="3904865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2" name="Oval 40"/>
            <p:cNvSpPr>
              <a:spLocks noChangeArrowheads="1"/>
            </p:cNvSpPr>
            <p:nvPr/>
          </p:nvSpPr>
          <p:spPr bwMode="invGray">
            <a:xfrm>
              <a:off x="8098053" y="1382616"/>
              <a:ext cx="158372" cy="164239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9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2569195" y="548680"/>
            <a:ext cx="7056784" cy="648072"/>
          </a:xfrm>
        </p:spPr>
        <p:txBody>
          <a:bodyPr/>
          <a:lstStyle/>
          <a:p>
            <a:pPr algn="ctr"/>
            <a:r>
              <a:rPr lang="en-GB" sz="4800" dirty="0" smtClean="0"/>
              <a:t>Conclusion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28</a:t>
            </a:fld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307351"/>
              </p:ext>
            </p:extLst>
          </p:nvPr>
        </p:nvGraphicFramePr>
        <p:xfrm>
          <a:off x="1345059" y="1556792"/>
          <a:ext cx="9505056" cy="450627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4752528"/>
                <a:gridCol w="4752528"/>
              </a:tblGrid>
              <a:tr h="748038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4000" b="0" dirty="0" smtClean="0"/>
                        <a:t>Final</a:t>
                      </a:r>
                      <a:r>
                        <a:rPr lang="en-US" sz="4000" b="0" baseline="0" dirty="0" smtClean="0"/>
                        <a:t> Results</a:t>
                      </a:r>
                      <a:endParaRPr lang="en-US" sz="40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70008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Model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Accuracy</a:t>
                      </a:r>
                      <a:endParaRPr lang="en-US" sz="2800" dirty="0"/>
                    </a:p>
                  </a:txBody>
                  <a:tcPr/>
                </a:tc>
              </a:tr>
              <a:tr h="7000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Custom VGG13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84.9%</a:t>
                      </a:r>
                      <a:endParaRPr lang="en-US" sz="2400" dirty="0"/>
                    </a:p>
                  </a:txBody>
                  <a:tcPr/>
                </a:tc>
              </a:tr>
              <a:tr h="7000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Multi-task</a:t>
                      </a:r>
                      <a:r>
                        <a:rPr lang="en-US" sz="2400" baseline="0" dirty="0" smtClean="0"/>
                        <a:t> learning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85.2%</a:t>
                      </a:r>
                      <a:endParaRPr lang="en-US" sz="2400" dirty="0"/>
                    </a:p>
                  </a:txBody>
                  <a:tcPr/>
                </a:tc>
              </a:tr>
              <a:tr h="7000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Wide ResNet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86.3%</a:t>
                      </a:r>
                      <a:endParaRPr lang="en-US" sz="2400" dirty="0"/>
                    </a:p>
                  </a:txBody>
                  <a:tcPr/>
                </a:tc>
              </a:tr>
              <a:tr h="7000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Wide ResNet + Action Units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86.6%</a:t>
                      </a:r>
                      <a:endParaRPr lang="en-US" sz="24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514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"/>
            <a:ext cx="12195175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gray">
          <a:xfrm>
            <a:off x="1243886" y="1412875"/>
            <a:ext cx="6149102" cy="288022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5000" dirty="0"/>
              <a:t>Thank you!</a:t>
            </a: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 bwMode="gray">
          <a:xfrm>
            <a:off x="1243886" y="4221087"/>
            <a:ext cx="8353126" cy="288000"/>
          </a:xfrm>
        </p:spPr>
        <p:txBody>
          <a:bodyPr/>
          <a:lstStyle/>
          <a:p>
            <a:r>
              <a:rPr lang="en-GB" dirty="0" smtClean="0"/>
              <a:t>Lausanne, </a:t>
            </a:r>
            <a:r>
              <a:rPr lang="en-GB" dirty="0" smtClean="0"/>
              <a:t>March 2018</a:t>
            </a:r>
            <a:endParaRPr lang="en-GB" dirty="0"/>
          </a:p>
        </p:txBody>
      </p:sp>
      <p:pic>
        <p:nvPicPr>
          <p:cNvPr id="7" name="Picture 4" descr="K:\swisscom\05_Präsentationsgestaltung\2015\Maag, Florian\ENT Master\02_Input\150820_corp_pres\Titel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61259" y="5682104"/>
            <a:ext cx="2484000" cy="77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11"/>
          <p:cNvSpPr>
            <a:spLocks noChangeShapeType="1"/>
          </p:cNvSpPr>
          <p:nvPr/>
        </p:nvSpPr>
        <p:spPr bwMode="gray">
          <a:xfrm>
            <a:off x="920154" y="1"/>
            <a:ext cx="0" cy="4437062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832" y="5682104"/>
            <a:ext cx="1803209" cy="90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GB" dirty="0"/>
          </a:p>
        </p:txBody>
      </p:sp>
      <p:grpSp>
        <p:nvGrpSpPr>
          <p:cNvPr id="3" name="Gruppieren 2"/>
          <p:cNvGrpSpPr/>
          <p:nvPr/>
        </p:nvGrpSpPr>
        <p:grpSpPr bwMode="invGray">
          <a:xfrm>
            <a:off x="3145259" y="332656"/>
            <a:ext cx="5818762" cy="6182444"/>
            <a:chOff x="3159145" y="332656"/>
            <a:chExt cx="5818762" cy="6182444"/>
          </a:xfrm>
        </p:grpSpPr>
        <p:sp>
          <p:nvSpPr>
            <p:cNvPr id="87" name="Freeform 5"/>
            <p:cNvSpPr>
              <a:spLocks/>
            </p:cNvSpPr>
            <p:nvPr/>
          </p:nvSpPr>
          <p:spPr bwMode="invGray">
            <a:xfrm>
              <a:off x="4525849" y="1153852"/>
              <a:ext cx="393000" cy="363674"/>
            </a:xfrm>
            <a:custGeom>
              <a:avLst/>
              <a:gdLst>
                <a:gd name="T0" fmla="*/ 3 w 28"/>
                <a:gd name="T1" fmla="*/ 26 h 26"/>
                <a:gd name="T2" fmla="*/ 7 w 28"/>
                <a:gd name="T3" fmla="*/ 23 h 26"/>
                <a:gd name="T4" fmla="*/ 24 w 28"/>
                <a:gd name="T5" fmla="*/ 7 h 26"/>
                <a:gd name="T6" fmla="*/ 27 w 28"/>
                <a:gd name="T7" fmla="*/ 4 h 26"/>
                <a:gd name="T8" fmla="*/ 24 w 28"/>
                <a:gd name="T9" fmla="*/ 0 h 26"/>
                <a:gd name="T10" fmla="*/ 0 w 28"/>
                <a:gd name="T11" fmla="*/ 22 h 26"/>
                <a:gd name="T12" fmla="*/ 3 w 2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3" y="26"/>
                  </a:moveTo>
                  <a:cubicBezTo>
                    <a:pt x="5" y="26"/>
                    <a:pt x="6" y="24"/>
                    <a:pt x="7" y="23"/>
                  </a:cubicBezTo>
                  <a:cubicBezTo>
                    <a:pt x="7" y="13"/>
                    <a:pt x="15" y="6"/>
                    <a:pt x="24" y="7"/>
                  </a:cubicBezTo>
                  <a:cubicBezTo>
                    <a:pt x="26" y="7"/>
                    <a:pt x="27" y="6"/>
                    <a:pt x="27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12" y="0"/>
                    <a:pt x="1" y="9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88" name="Freeform 6"/>
            <p:cNvSpPr>
              <a:spLocks/>
            </p:cNvSpPr>
            <p:nvPr/>
          </p:nvSpPr>
          <p:spPr bwMode="invGray">
            <a:xfrm>
              <a:off x="4390935" y="4948957"/>
              <a:ext cx="668687" cy="434060"/>
            </a:xfrm>
            <a:custGeom>
              <a:avLst/>
              <a:gdLst>
                <a:gd name="T0" fmla="*/ 28 w 48"/>
                <a:gd name="T1" fmla="*/ 3 h 31"/>
                <a:gd name="T2" fmla="*/ 28 w 48"/>
                <a:gd name="T3" fmla="*/ 3 h 31"/>
                <a:gd name="T4" fmla="*/ 0 w 48"/>
                <a:gd name="T5" fmla="*/ 20 h 31"/>
                <a:gd name="T6" fmla="*/ 3 w 48"/>
                <a:gd name="T7" fmla="*/ 24 h 31"/>
                <a:gd name="T8" fmla="*/ 7 w 48"/>
                <a:gd name="T9" fmla="*/ 22 h 31"/>
                <a:gd name="T10" fmla="*/ 25 w 48"/>
                <a:gd name="T11" fmla="*/ 9 h 31"/>
                <a:gd name="T12" fmla="*/ 26 w 48"/>
                <a:gd name="T13" fmla="*/ 10 h 31"/>
                <a:gd name="T14" fmla="*/ 41 w 48"/>
                <a:gd name="T15" fmla="*/ 27 h 31"/>
                <a:gd name="T16" fmla="*/ 44 w 48"/>
                <a:gd name="T17" fmla="*/ 31 h 31"/>
                <a:gd name="T18" fmla="*/ 48 w 48"/>
                <a:gd name="T19" fmla="*/ 28 h 31"/>
                <a:gd name="T20" fmla="*/ 28 w 48"/>
                <a:gd name="T21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31">
                  <a:moveTo>
                    <a:pt x="28" y="3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16" y="0"/>
                    <a:pt x="3" y="8"/>
                    <a:pt x="0" y="20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4" y="25"/>
                    <a:pt x="6" y="24"/>
                    <a:pt x="7" y="22"/>
                  </a:cubicBezTo>
                  <a:cubicBezTo>
                    <a:pt x="9" y="13"/>
                    <a:pt x="17" y="8"/>
                    <a:pt x="25" y="9"/>
                  </a:cubicBezTo>
                  <a:cubicBezTo>
                    <a:pt x="25" y="10"/>
                    <a:pt x="25" y="10"/>
                    <a:pt x="26" y="10"/>
                  </a:cubicBezTo>
                  <a:cubicBezTo>
                    <a:pt x="35" y="10"/>
                    <a:pt x="42" y="18"/>
                    <a:pt x="41" y="27"/>
                  </a:cubicBezTo>
                  <a:cubicBezTo>
                    <a:pt x="41" y="29"/>
                    <a:pt x="42" y="31"/>
                    <a:pt x="44" y="31"/>
                  </a:cubicBezTo>
                  <a:cubicBezTo>
                    <a:pt x="46" y="31"/>
                    <a:pt x="47" y="29"/>
                    <a:pt x="48" y="28"/>
                  </a:cubicBezTo>
                  <a:cubicBezTo>
                    <a:pt x="48" y="16"/>
                    <a:pt x="40" y="5"/>
                    <a:pt x="28" y="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89" name="Freeform 7"/>
            <p:cNvSpPr>
              <a:spLocks/>
            </p:cNvSpPr>
            <p:nvPr/>
          </p:nvSpPr>
          <p:spPr bwMode="invGray">
            <a:xfrm>
              <a:off x="4725284" y="5218781"/>
              <a:ext cx="334342" cy="445794"/>
            </a:xfrm>
            <a:custGeom>
              <a:avLst/>
              <a:gdLst>
                <a:gd name="T0" fmla="*/ 21 w 24"/>
                <a:gd name="T1" fmla="*/ 25 h 32"/>
                <a:gd name="T2" fmla="*/ 9 w 24"/>
                <a:gd name="T3" fmla="*/ 4 h 32"/>
                <a:gd name="T4" fmla="*/ 7 w 24"/>
                <a:gd name="T5" fmla="*/ 0 h 32"/>
                <a:gd name="T6" fmla="*/ 3 w 24"/>
                <a:gd name="T7" fmla="*/ 3 h 32"/>
                <a:gd name="T8" fmla="*/ 19 w 24"/>
                <a:gd name="T9" fmla="*/ 31 h 32"/>
                <a:gd name="T10" fmla="*/ 23 w 24"/>
                <a:gd name="T11" fmla="*/ 29 h 32"/>
                <a:gd name="T12" fmla="*/ 21 w 24"/>
                <a:gd name="T13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2">
                  <a:moveTo>
                    <a:pt x="21" y="25"/>
                  </a:moveTo>
                  <a:cubicBezTo>
                    <a:pt x="12" y="22"/>
                    <a:pt x="7" y="13"/>
                    <a:pt x="9" y="4"/>
                  </a:cubicBezTo>
                  <a:cubicBezTo>
                    <a:pt x="10" y="3"/>
                    <a:pt x="9" y="1"/>
                    <a:pt x="7" y="0"/>
                  </a:cubicBezTo>
                  <a:cubicBezTo>
                    <a:pt x="5" y="0"/>
                    <a:pt x="4" y="1"/>
                    <a:pt x="3" y="3"/>
                  </a:cubicBezTo>
                  <a:cubicBezTo>
                    <a:pt x="0" y="15"/>
                    <a:pt x="7" y="28"/>
                    <a:pt x="19" y="31"/>
                  </a:cubicBezTo>
                  <a:cubicBezTo>
                    <a:pt x="21" y="32"/>
                    <a:pt x="23" y="30"/>
                    <a:pt x="23" y="29"/>
                  </a:cubicBezTo>
                  <a:cubicBezTo>
                    <a:pt x="24" y="27"/>
                    <a:pt x="23" y="25"/>
                    <a:pt x="21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0" name="Freeform 8"/>
            <p:cNvSpPr>
              <a:spLocks/>
            </p:cNvSpPr>
            <p:nvPr/>
          </p:nvSpPr>
          <p:spPr bwMode="invGray">
            <a:xfrm>
              <a:off x="3816098" y="2162752"/>
              <a:ext cx="533777" cy="973704"/>
            </a:xfrm>
            <a:custGeom>
              <a:avLst/>
              <a:gdLst>
                <a:gd name="T0" fmla="*/ 21 w 38"/>
                <a:gd name="T1" fmla="*/ 41 h 70"/>
                <a:gd name="T2" fmla="*/ 27 w 38"/>
                <a:gd name="T3" fmla="*/ 28 h 70"/>
                <a:gd name="T4" fmla="*/ 27 w 38"/>
                <a:gd name="T5" fmla="*/ 28 h 70"/>
                <a:gd name="T6" fmla="*/ 9 w 38"/>
                <a:gd name="T7" fmla="*/ 0 h 70"/>
                <a:gd name="T8" fmla="*/ 5 w 38"/>
                <a:gd name="T9" fmla="*/ 3 h 70"/>
                <a:gd name="T10" fmla="*/ 8 w 38"/>
                <a:gd name="T11" fmla="*/ 7 h 70"/>
                <a:gd name="T12" fmla="*/ 21 w 38"/>
                <a:gd name="T13" fmla="*/ 25 h 70"/>
                <a:gd name="T14" fmla="*/ 20 w 38"/>
                <a:gd name="T15" fmla="*/ 26 h 70"/>
                <a:gd name="T16" fmla="*/ 3 w 38"/>
                <a:gd name="T17" fmla="*/ 41 h 70"/>
                <a:gd name="T18" fmla="*/ 0 w 38"/>
                <a:gd name="T19" fmla="*/ 45 h 70"/>
                <a:gd name="T20" fmla="*/ 3 w 38"/>
                <a:gd name="T21" fmla="*/ 48 h 70"/>
                <a:gd name="T22" fmla="*/ 15 w 38"/>
                <a:gd name="T23" fmla="*/ 45 h 70"/>
                <a:gd name="T24" fmla="*/ 16 w 38"/>
                <a:gd name="T25" fmla="*/ 46 h 70"/>
                <a:gd name="T26" fmla="*/ 29 w 38"/>
                <a:gd name="T27" fmla="*/ 65 h 70"/>
                <a:gd name="T28" fmla="*/ 32 w 38"/>
                <a:gd name="T29" fmla="*/ 69 h 70"/>
                <a:gd name="T30" fmla="*/ 36 w 38"/>
                <a:gd name="T31" fmla="*/ 67 h 70"/>
                <a:gd name="T32" fmla="*/ 21 w 38"/>
                <a:gd name="T33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70">
                  <a:moveTo>
                    <a:pt x="21" y="41"/>
                  </a:moveTo>
                  <a:cubicBezTo>
                    <a:pt x="24" y="37"/>
                    <a:pt x="26" y="33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30" y="16"/>
                    <a:pt x="22" y="3"/>
                    <a:pt x="9" y="0"/>
                  </a:cubicBezTo>
                  <a:cubicBezTo>
                    <a:pt x="8" y="0"/>
                    <a:pt x="6" y="1"/>
                    <a:pt x="5" y="3"/>
                  </a:cubicBezTo>
                  <a:cubicBezTo>
                    <a:pt x="5" y="5"/>
                    <a:pt x="6" y="6"/>
                    <a:pt x="8" y="7"/>
                  </a:cubicBezTo>
                  <a:cubicBezTo>
                    <a:pt x="16" y="9"/>
                    <a:pt x="22" y="17"/>
                    <a:pt x="21" y="25"/>
                  </a:cubicBezTo>
                  <a:cubicBezTo>
                    <a:pt x="21" y="25"/>
                    <a:pt x="20" y="25"/>
                    <a:pt x="20" y="26"/>
                  </a:cubicBezTo>
                  <a:cubicBezTo>
                    <a:pt x="20" y="35"/>
                    <a:pt x="12" y="42"/>
                    <a:pt x="3" y="41"/>
                  </a:cubicBezTo>
                  <a:cubicBezTo>
                    <a:pt x="1" y="41"/>
                    <a:pt x="0" y="43"/>
                    <a:pt x="0" y="45"/>
                  </a:cubicBezTo>
                  <a:cubicBezTo>
                    <a:pt x="0" y="46"/>
                    <a:pt x="1" y="48"/>
                    <a:pt x="3" y="48"/>
                  </a:cubicBezTo>
                  <a:cubicBezTo>
                    <a:pt x="7" y="48"/>
                    <a:pt x="11" y="47"/>
                    <a:pt x="15" y="45"/>
                  </a:cubicBezTo>
                  <a:cubicBezTo>
                    <a:pt x="15" y="46"/>
                    <a:pt x="16" y="46"/>
                    <a:pt x="16" y="46"/>
                  </a:cubicBezTo>
                  <a:cubicBezTo>
                    <a:pt x="25" y="48"/>
                    <a:pt x="31" y="56"/>
                    <a:pt x="29" y="65"/>
                  </a:cubicBezTo>
                  <a:cubicBezTo>
                    <a:pt x="29" y="67"/>
                    <a:pt x="30" y="69"/>
                    <a:pt x="32" y="69"/>
                  </a:cubicBezTo>
                  <a:cubicBezTo>
                    <a:pt x="34" y="70"/>
                    <a:pt x="36" y="68"/>
                    <a:pt x="36" y="67"/>
                  </a:cubicBezTo>
                  <a:cubicBezTo>
                    <a:pt x="38" y="55"/>
                    <a:pt x="31" y="44"/>
                    <a:pt x="21" y="41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1" name="Freeform 9"/>
            <p:cNvSpPr>
              <a:spLocks/>
            </p:cNvSpPr>
            <p:nvPr/>
          </p:nvSpPr>
          <p:spPr bwMode="invGray">
            <a:xfrm>
              <a:off x="4819134" y="3488400"/>
              <a:ext cx="674551" cy="891585"/>
            </a:xfrm>
            <a:custGeom>
              <a:avLst/>
              <a:gdLst>
                <a:gd name="T0" fmla="*/ 38 w 48"/>
                <a:gd name="T1" fmla="*/ 30 h 64"/>
                <a:gd name="T2" fmla="*/ 38 w 48"/>
                <a:gd name="T3" fmla="*/ 29 h 64"/>
                <a:gd name="T4" fmla="*/ 46 w 48"/>
                <a:gd name="T5" fmla="*/ 7 h 64"/>
                <a:gd name="T6" fmla="*/ 47 w 48"/>
                <a:gd name="T7" fmla="*/ 2 h 64"/>
                <a:gd name="T8" fmla="*/ 43 w 48"/>
                <a:gd name="T9" fmla="*/ 1 h 64"/>
                <a:gd name="T10" fmla="*/ 31 w 48"/>
                <a:gd name="T11" fmla="*/ 28 h 64"/>
                <a:gd name="T12" fmla="*/ 17 w 48"/>
                <a:gd name="T13" fmla="*/ 31 h 64"/>
                <a:gd name="T14" fmla="*/ 17 w 48"/>
                <a:gd name="T15" fmla="*/ 31 h 64"/>
                <a:gd name="T16" fmla="*/ 5 w 48"/>
                <a:gd name="T17" fmla="*/ 61 h 64"/>
                <a:gd name="T18" fmla="*/ 10 w 48"/>
                <a:gd name="T19" fmla="*/ 63 h 64"/>
                <a:gd name="T20" fmla="*/ 11 w 48"/>
                <a:gd name="T21" fmla="*/ 59 h 64"/>
                <a:gd name="T22" fmla="*/ 19 w 48"/>
                <a:gd name="T23" fmla="*/ 38 h 64"/>
                <a:gd name="T24" fmla="*/ 19 w 48"/>
                <a:gd name="T25" fmla="*/ 37 h 64"/>
                <a:gd name="T26" fmla="*/ 42 w 48"/>
                <a:gd name="T27" fmla="*/ 42 h 64"/>
                <a:gd name="T28" fmla="*/ 47 w 48"/>
                <a:gd name="T29" fmla="*/ 43 h 64"/>
                <a:gd name="T30" fmla="*/ 47 w 48"/>
                <a:gd name="T31" fmla="*/ 38 h 64"/>
                <a:gd name="T32" fmla="*/ 38 w 48"/>
                <a:gd name="T33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64">
                  <a:moveTo>
                    <a:pt x="38" y="30"/>
                  </a:moveTo>
                  <a:cubicBezTo>
                    <a:pt x="38" y="30"/>
                    <a:pt x="38" y="29"/>
                    <a:pt x="38" y="29"/>
                  </a:cubicBezTo>
                  <a:cubicBezTo>
                    <a:pt x="34" y="20"/>
                    <a:pt x="38" y="10"/>
                    <a:pt x="46" y="7"/>
                  </a:cubicBezTo>
                  <a:cubicBezTo>
                    <a:pt x="47" y="6"/>
                    <a:pt x="48" y="4"/>
                    <a:pt x="47" y="2"/>
                  </a:cubicBezTo>
                  <a:cubicBezTo>
                    <a:pt x="47" y="0"/>
                    <a:pt x="45" y="0"/>
                    <a:pt x="43" y="1"/>
                  </a:cubicBezTo>
                  <a:cubicBezTo>
                    <a:pt x="32" y="6"/>
                    <a:pt x="28" y="17"/>
                    <a:pt x="31" y="28"/>
                  </a:cubicBezTo>
                  <a:cubicBezTo>
                    <a:pt x="26" y="28"/>
                    <a:pt x="21" y="28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5" y="36"/>
                    <a:pt x="0" y="49"/>
                    <a:pt x="5" y="61"/>
                  </a:cubicBezTo>
                  <a:cubicBezTo>
                    <a:pt x="6" y="63"/>
                    <a:pt x="8" y="64"/>
                    <a:pt x="10" y="63"/>
                  </a:cubicBezTo>
                  <a:cubicBezTo>
                    <a:pt x="11" y="62"/>
                    <a:pt x="12" y="60"/>
                    <a:pt x="11" y="59"/>
                  </a:cubicBezTo>
                  <a:cubicBezTo>
                    <a:pt x="8" y="51"/>
                    <a:pt x="11" y="42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7" y="32"/>
                    <a:pt x="37" y="34"/>
                    <a:pt x="42" y="42"/>
                  </a:cubicBezTo>
                  <a:cubicBezTo>
                    <a:pt x="43" y="44"/>
                    <a:pt x="45" y="44"/>
                    <a:pt x="47" y="43"/>
                  </a:cubicBezTo>
                  <a:cubicBezTo>
                    <a:pt x="48" y="42"/>
                    <a:pt x="48" y="40"/>
                    <a:pt x="47" y="38"/>
                  </a:cubicBezTo>
                  <a:cubicBezTo>
                    <a:pt x="45" y="35"/>
                    <a:pt x="42" y="32"/>
                    <a:pt x="38" y="3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2" name="Freeform 10"/>
            <p:cNvSpPr>
              <a:spLocks noEditPoints="1"/>
            </p:cNvSpPr>
            <p:nvPr/>
          </p:nvSpPr>
          <p:spPr bwMode="invGray">
            <a:xfrm>
              <a:off x="3159145" y="332656"/>
              <a:ext cx="2862457" cy="6112052"/>
            </a:xfrm>
            <a:custGeom>
              <a:avLst/>
              <a:gdLst>
                <a:gd name="T0" fmla="*/ 202 w 205"/>
                <a:gd name="T1" fmla="*/ 34 h 438"/>
                <a:gd name="T2" fmla="*/ 125 w 205"/>
                <a:gd name="T3" fmla="*/ 38 h 438"/>
                <a:gd name="T4" fmla="*/ 93 w 205"/>
                <a:gd name="T5" fmla="*/ 43 h 438"/>
                <a:gd name="T6" fmla="*/ 73 w 205"/>
                <a:gd name="T7" fmla="*/ 69 h 438"/>
                <a:gd name="T8" fmla="*/ 30 w 205"/>
                <a:gd name="T9" fmla="*/ 92 h 438"/>
                <a:gd name="T10" fmla="*/ 17 w 205"/>
                <a:gd name="T11" fmla="*/ 174 h 438"/>
                <a:gd name="T12" fmla="*/ 2 w 205"/>
                <a:gd name="T13" fmla="*/ 226 h 438"/>
                <a:gd name="T14" fmla="*/ 34 w 205"/>
                <a:gd name="T15" fmla="*/ 279 h 438"/>
                <a:gd name="T16" fmla="*/ 74 w 205"/>
                <a:gd name="T17" fmla="*/ 364 h 438"/>
                <a:gd name="T18" fmla="*/ 79 w 205"/>
                <a:gd name="T19" fmla="*/ 387 h 438"/>
                <a:gd name="T20" fmla="*/ 114 w 205"/>
                <a:gd name="T21" fmla="*/ 405 h 438"/>
                <a:gd name="T22" fmla="*/ 146 w 205"/>
                <a:gd name="T23" fmla="*/ 438 h 438"/>
                <a:gd name="T24" fmla="*/ 153 w 205"/>
                <a:gd name="T25" fmla="*/ 438 h 438"/>
                <a:gd name="T26" fmla="*/ 203 w 205"/>
                <a:gd name="T27" fmla="*/ 406 h 438"/>
                <a:gd name="T28" fmla="*/ 205 w 205"/>
                <a:gd name="T29" fmla="*/ 405 h 438"/>
                <a:gd name="T30" fmla="*/ 204 w 205"/>
                <a:gd name="T31" fmla="*/ 35 h 438"/>
                <a:gd name="T32" fmla="*/ 202 w 205"/>
                <a:gd name="T33" fmla="*/ 34 h 438"/>
                <a:gd name="T34" fmla="*/ 148 w 205"/>
                <a:gd name="T35" fmla="*/ 428 h 438"/>
                <a:gd name="T36" fmla="*/ 122 w 205"/>
                <a:gd name="T37" fmla="*/ 399 h 438"/>
                <a:gd name="T38" fmla="*/ 121 w 205"/>
                <a:gd name="T39" fmla="*/ 396 h 438"/>
                <a:gd name="T40" fmla="*/ 118 w 205"/>
                <a:gd name="T41" fmla="*/ 395 h 438"/>
                <a:gd name="T42" fmla="*/ 87 w 205"/>
                <a:gd name="T43" fmla="*/ 381 h 438"/>
                <a:gd name="T44" fmla="*/ 84 w 205"/>
                <a:gd name="T45" fmla="*/ 363 h 438"/>
                <a:gd name="T46" fmla="*/ 85 w 205"/>
                <a:gd name="T47" fmla="*/ 359 h 438"/>
                <a:gd name="T48" fmla="*/ 82 w 205"/>
                <a:gd name="T49" fmla="*/ 357 h 438"/>
                <a:gd name="T50" fmla="*/ 44 w 205"/>
                <a:gd name="T51" fmla="*/ 278 h 438"/>
                <a:gd name="T52" fmla="*/ 45 w 205"/>
                <a:gd name="T53" fmla="*/ 275 h 438"/>
                <a:gd name="T54" fmla="*/ 43 w 205"/>
                <a:gd name="T55" fmla="*/ 273 h 438"/>
                <a:gd name="T56" fmla="*/ 12 w 205"/>
                <a:gd name="T57" fmla="*/ 225 h 438"/>
                <a:gd name="T58" fmla="*/ 27 w 205"/>
                <a:gd name="T59" fmla="*/ 178 h 438"/>
                <a:gd name="T60" fmla="*/ 28 w 205"/>
                <a:gd name="T61" fmla="*/ 176 h 438"/>
                <a:gd name="T62" fmla="*/ 28 w 205"/>
                <a:gd name="T63" fmla="*/ 174 h 438"/>
                <a:gd name="T64" fmla="*/ 37 w 205"/>
                <a:gd name="T65" fmla="*/ 98 h 438"/>
                <a:gd name="T66" fmla="*/ 77 w 205"/>
                <a:gd name="T67" fmla="*/ 79 h 438"/>
                <a:gd name="T68" fmla="*/ 80 w 205"/>
                <a:gd name="T69" fmla="*/ 79 h 438"/>
                <a:gd name="T70" fmla="*/ 81 w 205"/>
                <a:gd name="T71" fmla="*/ 75 h 438"/>
                <a:gd name="T72" fmla="*/ 98 w 205"/>
                <a:gd name="T73" fmla="*/ 52 h 438"/>
                <a:gd name="T74" fmla="*/ 126 w 205"/>
                <a:gd name="T75" fmla="*/ 48 h 438"/>
                <a:gd name="T76" fmla="*/ 129 w 205"/>
                <a:gd name="T77" fmla="*/ 49 h 438"/>
                <a:gd name="T78" fmla="*/ 131 w 205"/>
                <a:gd name="T79" fmla="*/ 47 h 438"/>
                <a:gd name="T80" fmla="*/ 194 w 205"/>
                <a:gd name="T81" fmla="*/ 40 h 438"/>
                <a:gd name="T82" fmla="*/ 194 w 205"/>
                <a:gd name="T83" fmla="*/ 141 h 438"/>
                <a:gd name="T84" fmla="*/ 176 w 205"/>
                <a:gd name="T85" fmla="*/ 128 h 438"/>
                <a:gd name="T86" fmla="*/ 172 w 205"/>
                <a:gd name="T87" fmla="*/ 125 h 438"/>
                <a:gd name="T88" fmla="*/ 170 w 205"/>
                <a:gd name="T89" fmla="*/ 129 h 438"/>
                <a:gd name="T90" fmla="*/ 174 w 205"/>
                <a:gd name="T91" fmla="*/ 139 h 438"/>
                <a:gd name="T92" fmla="*/ 159 w 205"/>
                <a:gd name="T93" fmla="*/ 165 h 438"/>
                <a:gd name="T94" fmla="*/ 163 w 205"/>
                <a:gd name="T95" fmla="*/ 168 h 438"/>
                <a:gd name="T96" fmla="*/ 166 w 205"/>
                <a:gd name="T97" fmla="*/ 164 h 438"/>
                <a:gd name="T98" fmla="*/ 179 w 205"/>
                <a:gd name="T99" fmla="*/ 145 h 438"/>
                <a:gd name="T100" fmla="*/ 180 w 205"/>
                <a:gd name="T101" fmla="*/ 145 h 438"/>
                <a:gd name="T102" fmla="*/ 194 w 205"/>
                <a:gd name="T103" fmla="*/ 148 h 438"/>
                <a:gd name="T104" fmla="*/ 195 w 205"/>
                <a:gd name="T105" fmla="*/ 401 h 438"/>
                <a:gd name="T106" fmla="*/ 148 w 205"/>
                <a:gd name="T107" fmla="*/ 42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5" h="438">
                  <a:moveTo>
                    <a:pt x="202" y="34"/>
                  </a:moveTo>
                  <a:cubicBezTo>
                    <a:pt x="202" y="33"/>
                    <a:pt x="161" y="0"/>
                    <a:pt x="125" y="38"/>
                  </a:cubicBezTo>
                  <a:cubicBezTo>
                    <a:pt x="119" y="37"/>
                    <a:pt x="106" y="36"/>
                    <a:pt x="93" y="43"/>
                  </a:cubicBezTo>
                  <a:cubicBezTo>
                    <a:pt x="84" y="48"/>
                    <a:pt x="77" y="57"/>
                    <a:pt x="73" y="69"/>
                  </a:cubicBezTo>
                  <a:cubicBezTo>
                    <a:pt x="64" y="70"/>
                    <a:pt x="44" y="74"/>
                    <a:pt x="30" y="92"/>
                  </a:cubicBezTo>
                  <a:cubicBezTo>
                    <a:pt x="15" y="110"/>
                    <a:pt x="10" y="138"/>
                    <a:pt x="17" y="174"/>
                  </a:cubicBezTo>
                  <a:cubicBezTo>
                    <a:pt x="13" y="180"/>
                    <a:pt x="0" y="201"/>
                    <a:pt x="2" y="226"/>
                  </a:cubicBezTo>
                  <a:cubicBezTo>
                    <a:pt x="5" y="246"/>
                    <a:pt x="15" y="263"/>
                    <a:pt x="34" y="279"/>
                  </a:cubicBezTo>
                  <a:cubicBezTo>
                    <a:pt x="31" y="291"/>
                    <a:pt x="27" y="335"/>
                    <a:pt x="74" y="364"/>
                  </a:cubicBezTo>
                  <a:cubicBezTo>
                    <a:pt x="73" y="369"/>
                    <a:pt x="73" y="378"/>
                    <a:pt x="79" y="387"/>
                  </a:cubicBezTo>
                  <a:cubicBezTo>
                    <a:pt x="86" y="396"/>
                    <a:pt x="97" y="402"/>
                    <a:pt x="114" y="405"/>
                  </a:cubicBezTo>
                  <a:cubicBezTo>
                    <a:pt x="117" y="413"/>
                    <a:pt x="127" y="434"/>
                    <a:pt x="146" y="438"/>
                  </a:cubicBezTo>
                  <a:cubicBezTo>
                    <a:pt x="149" y="438"/>
                    <a:pt x="151" y="438"/>
                    <a:pt x="153" y="438"/>
                  </a:cubicBezTo>
                  <a:cubicBezTo>
                    <a:pt x="168" y="438"/>
                    <a:pt x="185" y="428"/>
                    <a:pt x="203" y="406"/>
                  </a:cubicBezTo>
                  <a:cubicBezTo>
                    <a:pt x="205" y="405"/>
                    <a:pt x="205" y="405"/>
                    <a:pt x="205" y="405"/>
                  </a:cubicBezTo>
                  <a:cubicBezTo>
                    <a:pt x="204" y="35"/>
                    <a:pt x="204" y="35"/>
                    <a:pt x="204" y="35"/>
                  </a:cubicBezTo>
                  <a:lnTo>
                    <a:pt x="202" y="34"/>
                  </a:lnTo>
                  <a:close/>
                  <a:moveTo>
                    <a:pt x="148" y="428"/>
                  </a:moveTo>
                  <a:cubicBezTo>
                    <a:pt x="131" y="424"/>
                    <a:pt x="122" y="399"/>
                    <a:pt x="122" y="399"/>
                  </a:cubicBezTo>
                  <a:cubicBezTo>
                    <a:pt x="121" y="396"/>
                    <a:pt x="121" y="396"/>
                    <a:pt x="121" y="396"/>
                  </a:cubicBezTo>
                  <a:cubicBezTo>
                    <a:pt x="118" y="395"/>
                    <a:pt x="118" y="395"/>
                    <a:pt x="118" y="395"/>
                  </a:cubicBezTo>
                  <a:cubicBezTo>
                    <a:pt x="103" y="394"/>
                    <a:pt x="93" y="389"/>
                    <a:pt x="87" y="381"/>
                  </a:cubicBezTo>
                  <a:cubicBezTo>
                    <a:pt x="81" y="373"/>
                    <a:pt x="84" y="363"/>
                    <a:pt x="84" y="363"/>
                  </a:cubicBezTo>
                  <a:cubicBezTo>
                    <a:pt x="85" y="359"/>
                    <a:pt x="85" y="359"/>
                    <a:pt x="85" y="359"/>
                  </a:cubicBezTo>
                  <a:cubicBezTo>
                    <a:pt x="82" y="357"/>
                    <a:pt x="82" y="357"/>
                    <a:pt x="82" y="357"/>
                  </a:cubicBezTo>
                  <a:cubicBezTo>
                    <a:pt x="30" y="327"/>
                    <a:pt x="44" y="280"/>
                    <a:pt x="44" y="278"/>
                  </a:cubicBezTo>
                  <a:cubicBezTo>
                    <a:pt x="45" y="275"/>
                    <a:pt x="45" y="275"/>
                    <a:pt x="45" y="275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25" y="259"/>
                    <a:pt x="14" y="243"/>
                    <a:pt x="12" y="225"/>
                  </a:cubicBezTo>
                  <a:cubicBezTo>
                    <a:pt x="10" y="199"/>
                    <a:pt x="26" y="178"/>
                    <a:pt x="27" y="178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1" y="140"/>
                    <a:pt x="24" y="115"/>
                    <a:pt x="37" y="98"/>
                  </a:cubicBezTo>
                  <a:cubicBezTo>
                    <a:pt x="53" y="80"/>
                    <a:pt x="76" y="79"/>
                    <a:pt x="77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4" y="64"/>
                    <a:pt x="90" y="56"/>
                    <a:pt x="98" y="52"/>
                  </a:cubicBezTo>
                  <a:cubicBezTo>
                    <a:pt x="111" y="44"/>
                    <a:pt x="126" y="48"/>
                    <a:pt x="126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57" y="17"/>
                    <a:pt x="186" y="35"/>
                    <a:pt x="194" y="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86" y="142"/>
                    <a:pt x="178" y="137"/>
                    <a:pt x="176" y="128"/>
                  </a:cubicBezTo>
                  <a:cubicBezTo>
                    <a:pt x="176" y="126"/>
                    <a:pt x="174" y="125"/>
                    <a:pt x="172" y="125"/>
                  </a:cubicBezTo>
                  <a:cubicBezTo>
                    <a:pt x="171" y="126"/>
                    <a:pt x="170" y="127"/>
                    <a:pt x="170" y="129"/>
                  </a:cubicBezTo>
                  <a:cubicBezTo>
                    <a:pt x="171" y="133"/>
                    <a:pt x="172" y="137"/>
                    <a:pt x="174" y="139"/>
                  </a:cubicBezTo>
                  <a:cubicBezTo>
                    <a:pt x="164" y="143"/>
                    <a:pt x="157" y="154"/>
                    <a:pt x="159" y="165"/>
                  </a:cubicBezTo>
                  <a:cubicBezTo>
                    <a:pt x="160" y="167"/>
                    <a:pt x="161" y="168"/>
                    <a:pt x="163" y="168"/>
                  </a:cubicBezTo>
                  <a:cubicBezTo>
                    <a:pt x="165" y="168"/>
                    <a:pt x="166" y="166"/>
                    <a:pt x="166" y="164"/>
                  </a:cubicBezTo>
                  <a:cubicBezTo>
                    <a:pt x="164" y="155"/>
                    <a:pt x="170" y="147"/>
                    <a:pt x="179" y="145"/>
                  </a:cubicBezTo>
                  <a:cubicBezTo>
                    <a:pt x="179" y="145"/>
                    <a:pt x="180" y="145"/>
                    <a:pt x="180" y="145"/>
                  </a:cubicBezTo>
                  <a:cubicBezTo>
                    <a:pt x="184" y="147"/>
                    <a:pt x="189" y="148"/>
                    <a:pt x="194" y="148"/>
                  </a:cubicBezTo>
                  <a:cubicBezTo>
                    <a:pt x="195" y="401"/>
                    <a:pt x="195" y="401"/>
                    <a:pt x="195" y="401"/>
                  </a:cubicBezTo>
                  <a:cubicBezTo>
                    <a:pt x="177" y="421"/>
                    <a:pt x="161" y="430"/>
                    <a:pt x="148" y="42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3" name="Freeform 11"/>
            <p:cNvSpPr>
              <a:spLocks/>
            </p:cNvSpPr>
            <p:nvPr/>
          </p:nvSpPr>
          <p:spPr bwMode="invGray">
            <a:xfrm>
              <a:off x="6215167" y="819510"/>
              <a:ext cx="1161408" cy="463392"/>
            </a:xfrm>
            <a:custGeom>
              <a:avLst/>
              <a:gdLst>
                <a:gd name="T0" fmla="*/ 6 w 83"/>
                <a:gd name="T1" fmla="*/ 20 h 33"/>
                <a:gd name="T2" fmla="*/ 0 w 83"/>
                <a:gd name="T3" fmla="*/ 27 h 33"/>
                <a:gd name="T4" fmla="*/ 6 w 83"/>
                <a:gd name="T5" fmla="*/ 33 h 33"/>
                <a:gd name="T6" fmla="*/ 13 w 83"/>
                <a:gd name="T7" fmla="*/ 29 h 33"/>
                <a:gd name="T8" fmla="*/ 54 w 83"/>
                <a:gd name="T9" fmla="*/ 29 h 33"/>
                <a:gd name="T10" fmla="*/ 74 w 83"/>
                <a:gd name="T11" fmla="*/ 13 h 33"/>
                <a:gd name="T12" fmla="*/ 76 w 83"/>
                <a:gd name="T13" fmla="*/ 14 h 33"/>
                <a:gd name="T14" fmla="*/ 83 w 83"/>
                <a:gd name="T15" fmla="*/ 7 h 33"/>
                <a:gd name="T16" fmla="*/ 76 w 83"/>
                <a:gd name="T17" fmla="*/ 0 h 33"/>
                <a:gd name="T18" fmla="*/ 69 w 83"/>
                <a:gd name="T19" fmla="*/ 7 h 33"/>
                <a:gd name="T20" fmla="*/ 70 w 83"/>
                <a:gd name="T21" fmla="*/ 10 h 33"/>
                <a:gd name="T22" fmla="*/ 52 w 83"/>
                <a:gd name="T23" fmla="*/ 25 h 33"/>
                <a:gd name="T24" fmla="*/ 13 w 83"/>
                <a:gd name="T25" fmla="*/ 25 h 33"/>
                <a:gd name="T26" fmla="*/ 6 w 83"/>
                <a:gd name="T27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33">
                  <a:moveTo>
                    <a:pt x="6" y="20"/>
                  </a:moveTo>
                  <a:cubicBezTo>
                    <a:pt x="3" y="20"/>
                    <a:pt x="0" y="23"/>
                    <a:pt x="0" y="27"/>
                  </a:cubicBezTo>
                  <a:cubicBezTo>
                    <a:pt x="0" y="30"/>
                    <a:pt x="3" y="33"/>
                    <a:pt x="6" y="33"/>
                  </a:cubicBezTo>
                  <a:cubicBezTo>
                    <a:pt x="9" y="33"/>
                    <a:pt x="12" y="31"/>
                    <a:pt x="1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5" y="14"/>
                    <a:pt x="76" y="14"/>
                  </a:cubicBezTo>
                  <a:cubicBezTo>
                    <a:pt x="80" y="14"/>
                    <a:pt x="83" y="11"/>
                    <a:pt x="83" y="7"/>
                  </a:cubicBezTo>
                  <a:cubicBezTo>
                    <a:pt x="83" y="3"/>
                    <a:pt x="80" y="0"/>
                    <a:pt x="76" y="0"/>
                  </a:cubicBezTo>
                  <a:cubicBezTo>
                    <a:pt x="72" y="0"/>
                    <a:pt x="69" y="3"/>
                    <a:pt x="69" y="7"/>
                  </a:cubicBezTo>
                  <a:cubicBezTo>
                    <a:pt x="69" y="8"/>
                    <a:pt x="70" y="9"/>
                    <a:pt x="70" y="10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2"/>
                    <a:pt x="9" y="20"/>
                    <a:pt x="6" y="2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4" name="Freeform 12"/>
            <p:cNvSpPr>
              <a:spLocks/>
            </p:cNvSpPr>
            <p:nvPr/>
          </p:nvSpPr>
          <p:spPr bwMode="invGray">
            <a:xfrm>
              <a:off x="6215167" y="1910529"/>
              <a:ext cx="1730378" cy="475123"/>
            </a:xfrm>
            <a:custGeom>
              <a:avLst/>
              <a:gdLst>
                <a:gd name="T0" fmla="*/ 6 w 124"/>
                <a:gd name="T1" fmla="*/ 34 h 34"/>
                <a:gd name="T2" fmla="*/ 13 w 124"/>
                <a:gd name="T3" fmla="*/ 29 h 34"/>
                <a:gd name="T4" fmla="*/ 90 w 124"/>
                <a:gd name="T5" fmla="*/ 29 h 34"/>
                <a:gd name="T6" fmla="*/ 113 w 124"/>
                <a:gd name="T7" fmla="*/ 12 h 34"/>
                <a:gd name="T8" fmla="*/ 117 w 124"/>
                <a:gd name="T9" fmla="*/ 14 h 34"/>
                <a:gd name="T10" fmla="*/ 124 w 124"/>
                <a:gd name="T11" fmla="*/ 7 h 34"/>
                <a:gd name="T12" fmla="*/ 117 w 124"/>
                <a:gd name="T13" fmla="*/ 0 h 34"/>
                <a:gd name="T14" fmla="*/ 111 w 124"/>
                <a:gd name="T15" fmla="*/ 7 h 34"/>
                <a:gd name="T16" fmla="*/ 111 w 124"/>
                <a:gd name="T17" fmla="*/ 9 h 34"/>
                <a:gd name="T18" fmla="*/ 89 w 124"/>
                <a:gd name="T19" fmla="*/ 25 h 34"/>
                <a:gd name="T20" fmla="*/ 13 w 124"/>
                <a:gd name="T21" fmla="*/ 25 h 34"/>
                <a:gd name="T22" fmla="*/ 6 w 124"/>
                <a:gd name="T23" fmla="*/ 21 h 34"/>
                <a:gd name="T24" fmla="*/ 0 w 124"/>
                <a:gd name="T25" fmla="*/ 27 h 34"/>
                <a:gd name="T26" fmla="*/ 6 w 124"/>
                <a:gd name="T2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34">
                  <a:moveTo>
                    <a:pt x="6" y="34"/>
                  </a:moveTo>
                  <a:cubicBezTo>
                    <a:pt x="9" y="34"/>
                    <a:pt x="12" y="32"/>
                    <a:pt x="13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6" y="14"/>
                    <a:pt x="117" y="14"/>
                  </a:cubicBezTo>
                  <a:cubicBezTo>
                    <a:pt x="121" y="14"/>
                    <a:pt x="124" y="11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114" y="0"/>
                    <a:pt x="111" y="3"/>
                    <a:pt x="111" y="7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3"/>
                    <a:pt x="9" y="21"/>
                    <a:pt x="6" y="21"/>
                  </a:cubicBezTo>
                  <a:cubicBezTo>
                    <a:pt x="3" y="21"/>
                    <a:pt x="0" y="24"/>
                    <a:pt x="0" y="27"/>
                  </a:cubicBezTo>
                  <a:cubicBezTo>
                    <a:pt x="0" y="31"/>
                    <a:pt x="3" y="34"/>
                    <a:pt x="6" y="3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5" name="Freeform 13"/>
            <p:cNvSpPr>
              <a:spLocks/>
            </p:cNvSpPr>
            <p:nvPr/>
          </p:nvSpPr>
          <p:spPr bwMode="invGray">
            <a:xfrm>
              <a:off x="6215167" y="1200779"/>
              <a:ext cx="1841827" cy="651093"/>
            </a:xfrm>
            <a:custGeom>
              <a:avLst/>
              <a:gdLst>
                <a:gd name="T0" fmla="*/ 120 w 132"/>
                <a:gd name="T1" fmla="*/ 10 h 47"/>
                <a:gd name="T2" fmla="*/ 87 w 132"/>
                <a:gd name="T3" fmla="*/ 42 h 47"/>
                <a:gd name="T4" fmla="*/ 47 w 132"/>
                <a:gd name="T5" fmla="*/ 24 h 47"/>
                <a:gd name="T6" fmla="*/ 13 w 132"/>
                <a:gd name="T7" fmla="*/ 24 h 47"/>
                <a:gd name="T8" fmla="*/ 6 w 132"/>
                <a:gd name="T9" fmla="*/ 19 h 47"/>
                <a:gd name="T10" fmla="*/ 0 w 132"/>
                <a:gd name="T11" fmla="*/ 26 h 47"/>
                <a:gd name="T12" fmla="*/ 6 w 132"/>
                <a:gd name="T13" fmla="*/ 32 h 47"/>
                <a:gd name="T14" fmla="*/ 13 w 132"/>
                <a:gd name="T15" fmla="*/ 28 h 47"/>
                <a:gd name="T16" fmla="*/ 46 w 132"/>
                <a:gd name="T17" fmla="*/ 28 h 47"/>
                <a:gd name="T18" fmla="*/ 88 w 132"/>
                <a:gd name="T19" fmla="*/ 47 h 47"/>
                <a:gd name="T20" fmla="*/ 123 w 132"/>
                <a:gd name="T21" fmla="*/ 12 h 47"/>
                <a:gd name="T22" fmla="*/ 126 w 132"/>
                <a:gd name="T23" fmla="*/ 13 h 47"/>
                <a:gd name="T24" fmla="*/ 132 w 132"/>
                <a:gd name="T25" fmla="*/ 6 h 47"/>
                <a:gd name="T26" fmla="*/ 126 w 132"/>
                <a:gd name="T27" fmla="*/ 0 h 47"/>
                <a:gd name="T28" fmla="*/ 119 w 132"/>
                <a:gd name="T29" fmla="*/ 6 h 47"/>
                <a:gd name="T30" fmla="*/ 120 w 132"/>
                <a:gd name="T31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47">
                  <a:moveTo>
                    <a:pt x="120" y="10"/>
                  </a:moveTo>
                  <a:cubicBezTo>
                    <a:pt x="87" y="42"/>
                    <a:pt x="87" y="42"/>
                    <a:pt x="87" y="42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1"/>
                    <a:pt x="9" y="19"/>
                    <a:pt x="6" y="19"/>
                  </a:cubicBezTo>
                  <a:cubicBezTo>
                    <a:pt x="3" y="19"/>
                    <a:pt x="0" y="22"/>
                    <a:pt x="0" y="26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9" y="32"/>
                    <a:pt x="12" y="30"/>
                    <a:pt x="13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24" y="13"/>
                    <a:pt x="125" y="13"/>
                    <a:pt x="126" y="13"/>
                  </a:cubicBezTo>
                  <a:cubicBezTo>
                    <a:pt x="129" y="13"/>
                    <a:pt x="132" y="10"/>
                    <a:pt x="132" y="6"/>
                  </a:cubicBezTo>
                  <a:cubicBezTo>
                    <a:pt x="132" y="3"/>
                    <a:pt x="129" y="0"/>
                    <a:pt x="126" y="0"/>
                  </a:cubicBezTo>
                  <a:cubicBezTo>
                    <a:pt x="122" y="0"/>
                    <a:pt x="119" y="3"/>
                    <a:pt x="119" y="6"/>
                  </a:cubicBezTo>
                  <a:cubicBezTo>
                    <a:pt x="119" y="7"/>
                    <a:pt x="119" y="9"/>
                    <a:pt x="120" y="1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6" name="Freeform 14"/>
            <p:cNvSpPr>
              <a:spLocks/>
            </p:cNvSpPr>
            <p:nvPr/>
          </p:nvSpPr>
          <p:spPr bwMode="invGray">
            <a:xfrm>
              <a:off x="7177140" y="2467769"/>
              <a:ext cx="563106" cy="557242"/>
            </a:xfrm>
            <a:custGeom>
              <a:avLst/>
              <a:gdLst>
                <a:gd name="T0" fmla="*/ 33 w 40"/>
                <a:gd name="T1" fmla="*/ 40 h 40"/>
                <a:gd name="T2" fmla="*/ 40 w 40"/>
                <a:gd name="T3" fmla="*/ 33 h 40"/>
                <a:gd name="T4" fmla="*/ 33 w 40"/>
                <a:gd name="T5" fmla="*/ 26 h 40"/>
                <a:gd name="T6" fmla="*/ 31 w 40"/>
                <a:gd name="T7" fmla="*/ 27 h 40"/>
                <a:gd name="T8" fmla="*/ 12 w 40"/>
                <a:gd name="T9" fmla="*/ 10 h 40"/>
                <a:gd name="T10" fmla="*/ 13 w 40"/>
                <a:gd name="T11" fmla="*/ 7 h 40"/>
                <a:gd name="T12" fmla="*/ 6 w 40"/>
                <a:gd name="T13" fmla="*/ 0 h 40"/>
                <a:gd name="T14" fmla="*/ 0 w 40"/>
                <a:gd name="T15" fmla="*/ 7 h 40"/>
                <a:gd name="T16" fmla="*/ 6 w 40"/>
                <a:gd name="T17" fmla="*/ 14 h 40"/>
                <a:gd name="T18" fmla="*/ 10 w 40"/>
                <a:gd name="T19" fmla="*/ 13 h 40"/>
                <a:gd name="T20" fmla="*/ 28 w 40"/>
                <a:gd name="T21" fmla="*/ 29 h 40"/>
                <a:gd name="T22" fmla="*/ 27 w 40"/>
                <a:gd name="T23" fmla="*/ 33 h 40"/>
                <a:gd name="T24" fmla="*/ 33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33" y="40"/>
                  </a:moveTo>
                  <a:cubicBezTo>
                    <a:pt x="37" y="40"/>
                    <a:pt x="40" y="37"/>
                    <a:pt x="40" y="33"/>
                  </a:cubicBezTo>
                  <a:cubicBezTo>
                    <a:pt x="40" y="29"/>
                    <a:pt x="37" y="26"/>
                    <a:pt x="33" y="26"/>
                  </a:cubicBezTo>
                  <a:cubicBezTo>
                    <a:pt x="32" y="26"/>
                    <a:pt x="32" y="27"/>
                    <a:pt x="31" y="27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8" y="14"/>
                    <a:pt x="9" y="13"/>
                    <a:pt x="10" y="13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30"/>
                    <a:pt x="27" y="32"/>
                    <a:pt x="27" y="33"/>
                  </a:cubicBezTo>
                  <a:cubicBezTo>
                    <a:pt x="27" y="37"/>
                    <a:pt x="30" y="40"/>
                    <a:pt x="33" y="4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7" name="Freeform 15"/>
            <p:cNvSpPr>
              <a:spLocks/>
            </p:cNvSpPr>
            <p:nvPr/>
          </p:nvSpPr>
          <p:spPr bwMode="invGray">
            <a:xfrm>
              <a:off x="6203436" y="2567486"/>
              <a:ext cx="1607199" cy="891585"/>
            </a:xfrm>
            <a:custGeom>
              <a:avLst/>
              <a:gdLst>
                <a:gd name="T0" fmla="*/ 6 w 115"/>
                <a:gd name="T1" fmla="*/ 14 h 64"/>
                <a:gd name="T2" fmla="*/ 13 w 115"/>
                <a:gd name="T3" fmla="*/ 9 h 64"/>
                <a:gd name="T4" fmla="*/ 51 w 115"/>
                <a:gd name="T5" fmla="*/ 9 h 64"/>
                <a:gd name="T6" fmla="*/ 102 w 115"/>
                <a:gd name="T7" fmla="*/ 54 h 64"/>
                <a:gd name="T8" fmla="*/ 101 w 115"/>
                <a:gd name="T9" fmla="*/ 57 h 64"/>
                <a:gd name="T10" fmla="*/ 108 w 115"/>
                <a:gd name="T11" fmla="*/ 64 h 64"/>
                <a:gd name="T12" fmla="*/ 115 w 115"/>
                <a:gd name="T13" fmla="*/ 57 h 64"/>
                <a:gd name="T14" fmla="*/ 108 w 115"/>
                <a:gd name="T15" fmla="*/ 50 h 64"/>
                <a:gd name="T16" fmla="*/ 104 w 115"/>
                <a:gd name="T17" fmla="*/ 51 h 64"/>
                <a:gd name="T18" fmla="*/ 52 w 115"/>
                <a:gd name="T19" fmla="*/ 5 h 64"/>
                <a:gd name="T20" fmla="*/ 13 w 115"/>
                <a:gd name="T21" fmla="*/ 5 h 64"/>
                <a:gd name="T22" fmla="*/ 6 w 115"/>
                <a:gd name="T23" fmla="*/ 0 h 64"/>
                <a:gd name="T24" fmla="*/ 0 w 115"/>
                <a:gd name="T25" fmla="*/ 7 h 64"/>
                <a:gd name="T26" fmla="*/ 6 w 115"/>
                <a:gd name="T27" fmla="*/ 1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64">
                  <a:moveTo>
                    <a:pt x="6" y="14"/>
                  </a:moveTo>
                  <a:cubicBezTo>
                    <a:pt x="9" y="14"/>
                    <a:pt x="12" y="12"/>
                    <a:pt x="1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1"/>
                    <a:pt x="104" y="64"/>
                    <a:pt x="108" y="64"/>
                  </a:cubicBezTo>
                  <a:cubicBezTo>
                    <a:pt x="112" y="64"/>
                    <a:pt x="115" y="61"/>
                    <a:pt x="115" y="57"/>
                  </a:cubicBezTo>
                  <a:cubicBezTo>
                    <a:pt x="115" y="53"/>
                    <a:pt x="112" y="50"/>
                    <a:pt x="108" y="50"/>
                  </a:cubicBezTo>
                  <a:cubicBezTo>
                    <a:pt x="107" y="50"/>
                    <a:pt x="105" y="51"/>
                    <a:pt x="104" y="51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8" name="Freeform 16"/>
            <p:cNvSpPr>
              <a:spLocks/>
            </p:cNvSpPr>
            <p:nvPr/>
          </p:nvSpPr>
          <p:spPr bwMode="invGray">
            <a:xfrm>
              <a:off x="6174107" y="3277233"/>
              <a:ext cx="1284584" cy="252226"/>
            </a:xfrm>
            <a:custGeom>
              <a:avLst/>
              <a:gdLst>
                <a:gd name="T0" fmla="*/ 9 w 92"/>
                <a:gd name="T1" fmla="*/ 18 h 18"/>
                <a:gd name="T2" fmla="*/ 18 w 92"/>
                <a:gd name="T3" fmla="*/ 11 h 18"/>
                <a:gd name="T4" fmla="*/ 79 w 92"/>
                <a:gd name="T5" fmla="*/ 11 h 18"/>
                <a:gd name="T6" fmla="*/ 86 w 92"/>
                <a:gd name="T7" fmla="*/ 15 h 18"/>
                <a:gd name="T8" fmla="*/ 92 w 92"/>
                <a:gd name="T9" fmla="*/ 9 h 18"/>
                <a:gd name="T10" fmla="*/ 86 w 92"/>
                <a:gd name="T11" fmla="*/ 2 h 18"/>
                <a:gd name="T12" fmla="*/ 79 w 92"/>
                <a:gd name="T13" fmla="*/ 7 h 18"/>
                <a:gd name="T14" fmla="*/ 18 w 92"/>
                <a:gd name="T15" fmla="*/ 7 h 18"/>
                <a:gd name="T16" fmla="*/ 9 w 92"/>
                <a:gd name="T17" fmla="*/ 0 h 18"/>
                <a:gd name="T18" fmla="*/ 0 w 92"/>
                <a:gd name="T19" fmla="*/ 9 h 18"/>
                <a:gd name="T20" fmla="*/ 9 w 92"/>
                <a:gd name="T2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8">
                  <a:moveTo>
                    <a:pt x="9" y="18"/>
                  </a:moveTo>
                  <a:cubicBezTo>
                    <a:pt x="14" y="18"/>
                    <a:pt x="18" y="15"/>
                    <a:pt x="1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80" y="13"/>
                    <a:pt x="83" y="15"/>
                    <a:pt x="86" y="15"/>
                  </a:cubicBezTo>
                  <a:cubicBezTo>
                    <a:pt x="89" y="15"/>
                    <a:pt x="92" y="12"/>
                    <a:pt x="92" y="9"/>
                  </a:cubicBezTo>
                  <a:cubicBezTo>
                    <a:pt x="92" y="5"/>
                    <a:pt x="89" y="2"/>
                    <a:pt x="86" y="2"/>
                  </a:cubicBezTo>
                  <a:cubicBezTo>
                    <a:pt x="83" y="2"/>
                    <a:pt x="80" y="4"/>
                    <a:pt x="7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3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9" name="Oval 17"/>
            <p:cNvSpPr>
              <a:spLocks noChangeArrowheads="1"/>
            </p:cNvSpPr>
            <p:nvPr/>
          </p:nvSpPr>
          <p:spPr bwMode="invGray">
            <a:xfrm>
              <a:off x="6203436" y="5553123"/>
              <a:ext cx="181834" cy="19356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0" name="Freeform 18"/>
            <p:cNvSpPr>
              <a:spLocks/>
            </p:cNvSpPr>
            <p:nvPr/>
          </p:nvSpPr>
          <p:spPr bwMode="invGray">
            <a:xfrm>
              <a:off x="6215167" y="2972217"/>
              <a:ext cx="879854" cy="181837"/>
            </a:xfrm>
            <a:custGeom>
              <a:avLst/>
              <a:gdLst>
                <a:gd name="T0" fmla="*/ 50 w 63"/>
                <a:gd name="T1" fmla="*/ 4 h 13"/>
                <a:gd name="T2" fmla="*/ 13 w 63"/>
                <a:gd name="T3" fmla="*/ 4 h 13"/>
                <a:gd name="T4" fmla="*/ 6 w 63"/>
                <a:gd name="T5" fmla="*/ 0 h 13"/>
                <a:gd name="T6" fmla="*/ 0 w 63"/>
                <a:gd name="T7" fmla="*/ 6 h 13"/>
                <a:gd name="T8" fmla="*/ 6 w 63"/>
                <a:gd name="T9" fmla="*/ 13 h 13"/>
                <a:gd name="T10" fmla="*/ 13 w 63"/>
                <a:gd name="T11" fmla="*/ 8 h 13"/>
                <a:gd name="T12" fmla="*/ 50 w 63"/>
                <a:gd name="T13" fmla="*/ 8 h 13"/>
                <a:gd name="T14" fmla="*/ 56 w 63"/>
                <a:gd name="T15" fmla="*/ 13 h 13"/>
                <a:gd name="T16" fmla="*/ 63 w 63"/>
                <a:gd name="T17" fmla="*/ 6 h 13"/>
                <a:gd name="T18" fmla="*/ 56 w 63"/>
                <a:gd name="T19" fmla="*/ 0 h 13"/>
                <a:gd name="T20" fmla="*/ 50 w 63"/>
                <a:gd name="T2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13">
                  <a:moveTo>
                    <a:pt x="50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9" y="13"/>
                    <a:pt x="12" y="11"/>
                    <a:pt x="13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1" y="11"/>
                    <a:pt x="53" y="13"/>
                    <a:pt x="56" y="13"/>
                  </a:cubicBezTo>
                  <a:cubicBezTo>
                    <a:pt x="60" y="13"/>
                    <a:pt x="63" y="10"/>
                    <a:pt x="63" y="6"/>
                  </a:cubicBezTo>
                  <a:cubicBezTo>
                    <a:pt x="63" y="3"/>
                    <a:pt x="60" y="0"/>
                    <a:pt x="56" y="0"/>
                  </a:cubicBezTo>
                  <a:cubicBezTo>
                    <a:pt x="53" y="0"/>
                    <a:pt x="51" y="2"/>
                    <a:pt x="50" y="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1" name="Freeform 19"/>
            <p:cNvSpPr>
              <a:spLocks/>
            </p:cNvSpPr>
            <p:nvPr/>
          </p:nvSpPr>
          <p:spPr bwMode="invGray">
            <a:xfrm>
              <a:off x="6174107" y="4074968"/>
              <a:ext cx="2399066" cy="821196"/>
            </a:xfrm>
            <a:custGeom>
              <a:avLst/>
              <a:gdLst>
                <a:gd name="T0" fmla="*/ 165 w 172"/>
                <a:gd name="T1" fmla="*/ 45 h 59"/>
                <a:gd name="T2" fmla="*/ 163 w 172"/>
                <a:gd name="T3" fmla="*/ 46 h 59"/>
                <a:gd name="T4" fmla="*/ 132 w 172"/>
                <a:gd name="T5" fmla="*/ 6 h 59"/>
                <a:gd name="T6" fmla="*/ 18 w 172"/>
                <a:gd name="T7" fmla="*/ 6 h 59"/>
                <a:gd name="T8" fmla="*/ 10 w 172"/>
                <a:gd name="T9" fmla="*/ 0 h 59"/>
                <a:gd name="T10" fmla="*/ 0 w 172"/>
                <a:gd name="T11" fmla="*/ 9 h 59"/>
                <a:gd name="T12" fmla="*/ 10 w 172"/>
                <a:gd name="T13" fmla="*/ 19 h 59"/>
                <a:gd name="T14" fmla="*/ 19 w 172"/>
                <a:gd name="T15" fmla="*/ 10 h 59"/>
                <a:gd name="T16" fmla="*/ 130 w 172"/>
                <a:gd name="T17" fmla="*/ 10 h 59"/>
                <a:gd name="T18" fmla="*/ 159 w 172"/>
                <a:gd name="T19" fmla="*/ 48 h 59"/>
                <a:gd name="T20" fmla="*/ 158 w 172"/>
                <a:gd name="T21" fmla="*/ 52 h 59"/>
                <a:gd name="T22" fmla="*/ 165 w 172"/>
                <a:gd name="T23" fmla="*/ 59 h 59"/>
                <a:gd name="T24" fmla="*/ 172 w 172"/>
                <a:gd name="T25" fmla="*/ 52 h 59"/>
                <a:gd name="T26" fmla="*/ 165 w 172"/>
                <a:gd name="T2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59">
                  <a:moveTo>
                    <a:pt x="165" y="45"/>
                  </a:moveTo>
                  <a:cubicBezTo>
                    <a:pt x="164" y="45"/>
                    <a:pt x="163" y="46"/>
                    <a:pt x="163" y="46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3"/>
                    <a:pt x="14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9"/>
                    <a:pt x="10" y="19"/>
                  </a:cubicBezTo>
                  <a:cubicBezTo>
                    <a:pt x="14" y="19"/>
                    <a:pt x="18" y="15"/>
                    <a:pt x="19" y="10"/>
                  </a:cubicBezTo>
                  <a:cubicBezTo>
                    <a:pt x="130" y="10"/>
                    <a:pt x="130" y="10"/>
                    <a:pt x="130" y="10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59" y="49"/>
                    <a:pt x="158" y="51"/>
                    <a:pt x="158" y="52"/>
                  </a:cubicBezTo>
                  <a:cubicBezTo>
                    <a:pt x="158" y="56"/>
                    <a:pt x="161" y="59"/>
                    <a:pt x="165" y="59"/>
                  </a:cubicBezTo>
                  <a:cubicBezTo>
                    <a:pt x="169" y="59"/>
                    <a:pt x="172" y="56"/>
                    <a:pt x="172" y="52"/>
                  </a:cubicBezTo>
                  <a:cubicBezTo>
                    <a:pt x="172" y="48"/>
                    <a:pt x="169" y="45"/>
                    <a:pt x="165" y="4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2" name="Freeform 20"/>
            <p:cNvSpPr>
              <a:spLocks/>
            </p:cNvSpPr>
            <p:nvPr/>
          </p:nvSpPr>
          <p:spPr bwMode="invGray">
            <a:xfrm>
              <a:off x="6203436" y="573151"/>
              <a:ext cx="668687" cy="346076"/>
            </a:xfrm>
            <a:custGeom>
              <a:avLst/>
              <a:gdLst>
                <a:gd name="T0" fmla="*/ 6 w 48"/>
                <a:gd name="T1" fmla="*/ 25 h 25"/>
                <a:gd name="T2" fmla="*/ 12 w 48"/>
                <a:gd name="T3" fmla="*/ 21 h 25"/>
                <a:gd name="T4" fmla="*/ 44 w 48"/>
                <a:gd name="T5" fmla="*/ 21 h 25"/>
                <a:gd name="T6" fmla="*/ 44 w 48"/>
                <a:gd name="T7" fmla="*/ 13 h 25"/>
                <a:gd name="T8" fmla="*/ 48 w 48"/>
                <a:gd name="T9" fmla="*/ 7 h 25"/>
                <a:gd name="T10" fmla="*/ 42 w 48"/>
                <a:gd name="T11" fmla="*/ 0 h 25"/>
                <a:gd name="T12" fmla="*/ 35 w 48"/>
                <a:gd name="T13" fmla="*/ 7 h 25"/>
                <a:gd name="T14" fmla="*/ 40 w 48"/>
                <a:gd name="T15" fmla="*/ 13 h 25"/>
                <a:gd name="T16" fmla="*/ 40 w 48"/>
                <a:gd name="T17" fmla="*/ 17 h 25"/>
                <a:gd name="T18" fmla="*/ 13 w 48"/>
                <a:gd name="T19" fmla="*/ 17 h 25"/>
                <a:gd name="T20" fmla="*/ 6 w 48"/>
                <a:gd name="T21" fmla="*/ 11 h 25"/>
                <a:gd name="T22" fmla="*/ 0 w 48"/>
                <a:gd name="T23" fmla="*/ 18 h 25"/>
                <a:gd name="T24" fmla="*/ 6 w 48"/>
                <a:gd name="T2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25">
                  <a:moveTo>
                    <a:pt x="6" y="25"/>
                  </a:moveTo>
                  <a:cubicBezTo>
                    <a:pt x="9" y="25"/>
                    <a:pt x="11" y="24"/>
                    <a:pt x="1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6" y="12"/>
                    <a:pt x="48" y="10"/>
                    <a:pt x="48" y="7"/>
                  </a:cubicBezTo>
                  <a:cubicBezTo>
                    <a:pt x="48" y="3"/>
                    <a:pt x="45" y="0"/>
                    <a:pt x="42" y="0"/>
                  </a:cubicBezTo>
                  <a:cubicBezTo>
                    <a:pt x="38" y="0"/>
                    <a:pt x="35" y="3"/>
                    <a:pt x="35" y="7"/>
                  </a:cubicBezTo>
                  <a:cubicBezTo>
                    <a:pt x="35" y="10"/>
                    <a:pt x="37" y="12"/>
                    <a:pt x="40" y="13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4"/>
                    <a:pt x="10" y="11"/>
                    <a:pt x="6" y="11"/>
                  </a:cubicBezTo>
                  <a:cubicBezTo>
                    <a:pt x="3" y="11"/>
                    <a:pt x="0" y="14"/>
                    <a:pt x="0" y="18"/>
                  </a:cubicBezTo>
                  <a:cubicBezTo>
                    <a:pt x="0" y="22"/>
                    <a:pt x="3" y="25"/>
                    <a:pt x="6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3" name="Freeform 21"/>
            <p:cNvSpPr>
              <a:spLocks/>
            </p:cNvSpPr>
            <p:nvPr/>
          </p:nvSpPr>
          <p:spPr bwMode="invGray">
            <a:xfrm>
              <a:off x="6174107" y="4462104"/>
              <a:ext cx="2193770" cy="715614"/>
            </a:xfrm>
            <a:custGeom>
              <a:avLst/>
              <a:gdLst>
                <a:gd name="T0" fmla="*/ 151 w 157"/>
                <a:gd name="T1" fmla="*/ 37 h 51"/>
                <a:gd name="T2" fmla="*/ 148 w 157"/>
                <a:gd name="T3" fmla="*/ 38 h 51"/>
                <a:gd name="T4" fmla="*/ 124 w 157"/>
                <a:gd name="T5" fmla="*/ 6 h 51"/>
                <a:gd name="T6" fmla="*/ 18 w 157"/>
                <a:gd name="T7" fmla="*/ 7 h 51"/>
                <a:gd name="T8" fmla="*/ 9 w 157"/>
                <a:gd name="T9" fmla="*/ 0 h 51"/>
                <a:gd name="T10" fmla="*/ 0 w 157"/>
                <a:gd name="T11" fmla="*/ 9 h 51"/>
                <a:gd name="T12" fmla="*/ 9 w 157"/>
                <a:gd name="T13" fmla="*/ 18 h 51"/>
                <a:gd name="T14" fmla="*/ 18 w 157"/>
                <a:gd name="T15" fmla="*/ 11 h 51"/>
                <a:gd name="T16" fmla="*/ 122 w 157"/>
                <a:gd name="T17" fmla="*/ 10 h 51"/>
                <a:gd name="T18" fmla="*/ 145 w 157"/>
                <a:gd name="T19" fmla="*/ 40 h 51"/>
                <a:gd name="T20" fmla="*/ 144 w 157"/>
                <a:gd name="T21" fmla="*/ 44 h 51"/>
                <a:gd name="T22" fmla="*/ 151 w 157"/>
                <a:gd name="T23" fmla="*/ 51 h 51"/>
                <a:gd name="T24" fmla="*/ 157 w 157"/>
                <a:gd name="T25" fmla="*/ 44 h 51"/>
                <a:gd name="T26" fmla="*/ 151 w 157"/>
                <a:gd name="T27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51">
                  <a:moveTo>
                    <a:pt x="151" y="37"/>
                  </a:moveTo>
                  <a:cubicBezTo>
                    <a:pt x="150" y="37"/>
                    <a:pt x="149" y="38"/>
                    <a:pt x="148" y="38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3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14" y="18"/>
                    <a:pt x="17" y="15"/>
                    <a:pt x="18" y="11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4" y="41"/>
                    <a:pt x="144" y="43"/>
                    <a:pt x="144" y="44"/>
                  </a:cubicBezTo>
                  <a:cubicBezTo>
                    <a:pt x="144" y="48"/>
                    <a:pt x="147" y="51"/>
                    <a:pt x="151" y="51"/>
                  </a:cubicBezTo>
                  <a:cubicBezTo>
                    <a:pt x="154" y="51"/>
                    <a:pt x="157" y="48"/>
                    <a:pt x="157" y="44"/>
                  </a:cubicBezTo>
                  <a:cubicBezTo>
                    <a:pt x="157" y="40"/>
                    <a:pt x="154" y="37"/>
                    <a:pt x="151" y="3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4" name="Freeform 22"/>
            <p:cNvSpPr>
              <a:spLocks/>
            </p:cNvSpPr>
            <p:nvPr/>
          </p:nvSpPr>
          <p:spPr bwMode="invGray">
            <a:xfrm>
              <a:off x="6660961" y="4884432"/>
              <a:ext cx="1437092" cy="568973"/>
            </a:xfrm>
            <a:custGeom>
              <a:avLst/>
              <a:gdLst>
                <a:gd name="T0" fmla="*/ 96 w 103"/>
                <a:gd name="T1" fmla="*/ 27 h 41"/>
                <a:gd name="T2" fmla="*/ 94 w 103"/>
                <a:gd name="T3" fmla="*/ 28 h 41"/>
                <a:gd name="T4" fmla="*/ 79 w 103"/>
                <a:gd name="T5" fmla="*/ 5 h 41"/>
                <a:gd name="T6" fmla="*/ 13 w 103"/>
                <a:gd name="T7" fmla="*/ 5 h 41"/>
                <a:gd name="T8" fmla="*/ 6 w 103"/>
                <a:gd name="T9" fmla="*/ 0 h 41"/>
                <a:gd name="T10" fmla="*/ 0 w 103"/>
                <a:gd name="T11" fmla="*/ 7 h 41"/>
                <a:gd name="T12" fmla="*/ 6 w 103"/>
                <a:gd name="T13" fmla="*/ 14 h 41"/>
                <a:gd name="T14" fmla="*/ 13 w 103"/>
                <a:gd name="T15" fmla="*/ 9 h 41"/>
                <a:gd name="T16" fmla="*/ 77 w 103"/>
                <a:gd name="T17" fmla="*/ 9 h 41"/>
                <a:gd name="T18" fmla="*/ 91 w 103"/>
                <a:gd name="T19" fmla="*/ 30 h 41"/>
                <a:gd name="T20" fmla="*/ 89 w 103"/>
                <a:gd name="T21" fmla="*/ 34 h 41"/>
                <a:gd name="T22" fmla="*/ 96 w 103"/>
                <a:gd name="T23" fmla="*/ 41 h 41"/>
                <a:gd name="T24" fmla="*/ 103 w 103"/>
                <a:gd name="T25" fmla="*/ 34 h 41"/>
                <a:gd name="T26" fmla="*/ 96 w 103"/>
                <a:gd name="T2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41">
                  <a:moveTo>
                    <a:pt x="96" y="27"/>
                  </a:moveTo>
                  <a:cubicBezTo>
                    <a:pt x="95" y="27"/>
                    <a:pt x="95" y="27"/>
                    <a:pt x="94" y="28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9" y="14"/>
                    <a:pt x="12" y="12"/>
                    <a:pt x="13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0" y="31"/>
                    <a:pt x="89" y="32"/>
                    <a:pt x="89" y="34"/>
                  </a:cubicBezTo>
                  <a:cubicBezTo>
                    <a:pt x="89" y="38"/>
                    <a:pt x="92" y="41"/>
                    <a:pt x="96" y="41"/>
                  </a:cubicBezTo>
                  <a:cubicBezTo>
                    <a:pt x="100" y="41"/>
                    <a:pt x="103" y="38"/>
                    <a:pt x="103" y="34"/>
                  </a:cubicBezTo>
                  <a:cubicBezTo>
                    <a:pt x="103" y="30"/>
                    <a:pt x="100" y="27"/>
                    <a:pt x="96" y="2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5" name="Freeform 23"/>
            <p:cNvSpPr>
              <a:spLocks/>
            </p:cNvSpPr>
            <p:nvPr/>
          </p:nvSpPr>
          <p:spPr bwMode="invGray">
            <a:xfrm>
              <a:off x="6954247" y="5353688"/>
              <a:ext cx="1008900" cy="434060"/>
            </a:xfrm>
            <a:custGeom>
              <a:avLst/>
              <a:gdLst>
                <a:gd name="T0" fmla="*/ 59 w 72"/>
                <a:gd name="T1" fmla="*/ 25 h 31"/>
                <a:gd name="T2" fmla="*/ 65 w 72"/>
                <a:gd name="T3" fmla="*/ 31 h 31"/>
                <a:gd name="T4" fmla="*/ 72 w 72"/>
                <a:gd name="T5" fmla="*/ 25 h 31"/>
                <a:gd name="T6" fmla="*/ 65 w 72"/>
                <a:gd name="T7" fmla="*/ 18 h 31"/>
                <a:gd name="T8" fmla="*/ 65 w 72"/>
                <a:gd name="T9" fmla="*/ 18 h 31"/>
                <a:gd name="T10" fmla="*/ 57 w 72"/>
                <a:gd name="T11" fmla="*/ 4 h 31"/>
                <a:gd name="T12" fmla="*/ 13 w 72"/>
                <a:gd name="T13" fmla="*/ 4 h 31"/>
                <a:gd name="T14" fmla="*/ 7 w 72"/>
                <a:gd name="T15" fmla="*/ 0 h 31"/>
                <a:gd name="T16" fmla="*/ 0 w 72"/>
                <a:gd name="T17" fmla="*/ 7 h 31"/>
                <a:gd name="T18" fmla="*/ 7 w 72"/>
                <a:gd name="T19" fmla="*/ 13 h 31"/>
                <a:gd name="T20" fmla="*/ 13 w 72"/>
                <a:gd name="T21" fmla="*/ 8 h 31"/>
                <a:gd name="T22" fmla="*/ 54 w 72"/>
                <a:gd name="T23" fmla="*/ 8 h 31"/>
                <a:gd name="T24" fmla="*/ 61 w 72"/>
                <a:gd name="T25" fmla="*/ 20 h 31"/>
                <a:gd name="T26" fmla="*/ 59 w 72"/>
                <a:gd name="T2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31">
                  <a:moveTo>
                    <a:pt x="59" y="25"/>
                  </a:moveTo>
                  <a:cubicBezTo>
                    <a:pt x="59" y="28"/>
                    <a:pt x="62" y="31"/>
                    <a:pt x="65" y="31"/>
                  </a:cubicBezTo>
                  <a:cubicBezTo>
                    <a:pt x="69" y="31"/>
                    <a:pt x="72" y="28"/>
                    <a:pt x="72" y="25"/>
                  </a:cubicBezTo>
                  <a:cubicBezTo>
                    <a:pt x="72" y="21"/>
                    <a:pt x="69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1"/>
                    <a:pt x="13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0" y="21"/>
                    <a:pt x="59" y="23"/>
                    <a:pt x="59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6" name="Freeform 24"/>
            <p:cNvSpPr>
              <a:spLocks/>
            </p:cNvSpPr>
            <p:nvPr/>
          </p:nvSpPr>
          <p:spPr bwMode="invGray">
            <a:xfrm>
              <a:off x="6203436" y="403045"/>
              <a:ext cx="2592637" cy="3472491"/>
            </a:xfrm>
            <a:custGeom>
              <a:avLst/>
              <a:gdLst>
                <a:gd name="T0" fmla="*/ 150 w 186"/>
                <a:gd name="T1" fmla="*/ 13 h 249"/>
                <a:gd name="T2" fmla="*/ 150 w 186"/>
                <a:gd name="T3" fmla="*/ 146 h 249"/>
                <a:gd name="T4" fmla="*/ 150 w 186"/>
                <a:gd name="T5" fmla="*/ 146 h 249"/>
                <a:gd name="T6" fmla="*/ 116 w 186"/>
                <a:gd name="T7" fmla="*/ 146 h 249"/>
                <a:gd name="T8" fmla="*/ 110 w 186"/>
                <a:gd name="T9" fmla="*/ 142 h 249"/>
                <a:gd name="T10" fmla="*/ 103 w 186"/>
                <a:gd name="T11" fmla="*/ 148 h 249"/>
                <a:gd name="T12" fmla="*/ 110 w 186"/>
                <a:gd name="T13" fmla="*/ 155 h 249"/>
                <a:gd name="T14" fmla="*/ 116 w 186"/>
                <a:gd name="T15" fmla="*/ 150 h 249"/>
                <a:gd name="T16" fmla="*/ 146 w 186"/>
                <a:gd name="T17" fmla="*/ 150 h 249"/>
                <a:gd name="T18" fmla="*/ 120 w 186"/>
                <a:gd name="T19" fmla="*/ 177 h 249"/>
                <a:gd name="T20" fmla="*/ 120 w 186"/>
                <a:gd name="T21" fmla="*/ 220 h 249"/>
                <a:gd name="T22" fmla="*/ 96 w 186"/>
                <a:gd name="T23" fmla="*/ 241 h 249"/>
                <a:gd name="T24" fmla="*/ 13 w 186"/>
                <a:gd name="T25" fmla="*/ 241 h 249"/>
                <a:gd name="T26" fmla="*/ 6 w 186"/>
                <a:gd name="T27" fmla="*/ 236 h 249"/>
                <a:gd name="T28" fmla="*/ 0 w 186"/>
                <a:gd name="T29" fmla="*/ 242 h 249"/>
                <a:gd name="T30" fmla="*/ 6 w 186"/>
                <a:gd name="T31" fmla="*/ 249 h 249"/>
                <a:gd name="T32" fmla="*/ 12 w 186"/>
                <a:gd name="T33" fmla="*/ 245 h 249"/>
                <a:gd name="T34" fmla="*/ 98 w 186"/>
                <a:gd name="T35" fmla="*/ 245 h 249"/>
                <a:gd name="T36" fmla="*/ 124 w 186"/>
                <a:gd name="T37" fmla="*/ 222 h 249"/>
                <a:gd name="T38" fmla="*/ 124 w 186"/>
                <a:gd name="T39" fmla="*/ 178 h 249"/>
                <a:gd name="T40" fmla="*/ 151 w 186"/>
                <a:gd name="T41" fmla="*/ 150 h 249"/>
                <a:gd name="T42" fmla="*/ 186 w 186"/>
                <a:gd name="T43" fmla="*/ 150 h 249"/>
                <a:gd name="T44" fmla="*/ 186 w 186"/>
                <a:gd name="T45" fmla="*/ 146 h 249"/>
                <a:gd name="T46" fmla="*/ 154 w 186"/>
                <a:gd name="T47" fmla="*/ 146 h 249"/>
                <a:gd name="T48" fmla="*/ 154 w 186"/>
                <a:gd name="T49" fmla="*/ 13 h 249"/>
                <a:gd name="T50" fmla="*/ 159 w 186"/>
                <a:gd name="T51" fmla="*/ 7 h 249"/>
                <a:gd name="T52" fmla="*/ 152 w 186"/>
                <a:gd name="T53" fmla="*/ 0 h 249"/>
                <a:gd name="T54" fmla="*/ 145 w 186"/>
                <a:gd name="T55" fmla="*/ 7 h 249"/>
                <a:gd name="T56" fmla="*/ 150 w 186"/>
                <a:gd name="T57" fmla="*/ 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6" h="249">
                  <a:moveTo>
                    <a:pt x="150" y="13"/>
                  </a:moveTo>
                  <a:cubicBezTo>
                    <a:pt x="150" y="146"/>
                    <a:pt x="150" y="146"/>
                    <a:pt x="150" y="146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16" y="144"/>
                    <a:pt x="113" y="142"/>
                    <a:pt x="110" y="142"/>
                  </a:cubicBezTo>
                  <a:cubicBezTo>
                    <a:pt x="106" y="142"/>
                    <a:pt x="103" y="145"/>
                    <a:pt x="103" y="148"/>
                  </a:cubicBezTo>
                  <a:cubicBezTo>
                    <a:pt x="103" y="152"/>
                    <a:pt x="106" y="155"/>
                    <a:pt x="110" y="155"/>
                  </a:cubicBezTo>
                  <a:cubicBezTo>
                    <a:pt x="113" y="155"/>
                    <a:pt x="116" y="153"/>
                    <a:pt x="116" y="150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20" y="177"/>
                    <a:pt x="120" y="177"/>
                    <a:pt x="120" y="177"/>
                  </a:cubicBezTo>
                  <a:cubicBezTo>
                    <a:pt x="120" y="220"/>
                    <a:pt x="120" y="220"/>
                    <a:pt x="120" y="220"/>
                  </a:cubicBezTo>
                  <a:cubicBezTo>
                    <a:pt x="96" y="241"/>
                    <a:pt x="96" y="241"/>
                    <a:pt x="96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2" y="238"/>
                    <a:pt x="10" y="236"/>
                    <a:pt x="6" y="236"/>
                  </a:cubicBezTo>
                  <a:cubicBezTo>
                    <a:pt x="3" y="236"/>
                    <a:pt x="0" y="239"/>
                    <a:pt x="0" y="242"/>
                  </a:cubicBezTo>
                  <a:cubicBezTo>
                    <a:pt x="0" y="246"/>
                    <a:pt x="3" y="249"/>
                    <a:pt x="6" y="249"/>
                  </a:cubicBezTo>
                  <a:cubicBezTo>
                    <a:pt x="9" y="249"/>
                    <a:pt x="11" y="247"/>
                    <a:pt x="12" y="245"/>
                  </a:cubicBezTo>
                  <a:cubicBezTo>
                    <a:pt x="98" y="245"/>
                    <a:pt x="98" y="245"/>
                    <a:pt x="98" y="245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86" y="150"/>
                    <a:pt x="186" y="150"/>
                    <a:pt x="186" y="150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57" y="13"/>
                    <a:pt x="159" y="10"/>
                    <a:pt x="159" y="7"/>
                  </a:cubicBezTo>
                  <a:cubicBezTo>
                    <a:pt x="159" y="3"/>
                    <a:pt x="156" y="0"/>
                    <a:pt x="152" y="0"/>
                  </a:cubicBezTo>
                  <a:cubicBezTo>
                    <a:pt x="148" y="0"/>
                    <a:pt x="145" y="3"/>
                    <a:pt x="145" y="7"/>
                  </a:cubicBezTo>
                  <a:cubicBezTo>
                    <a:pt x="145" y="10"/>
                    <a:pt x="147" y="13"/>
                    <a:pt x="150" y="1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7" name="Freeform 25"/>
            <p:cNvSpPr>
              <a:spLocks/>
            </p:cNvSpPr>
            <p:nvPr/>
          </p:nvSpPr>
          <p:spPr bwMode="invGray">
            <a:xfrm>
              <a:off x="8420668" y="3306566"/>
              <a:ext cx="557239" cy="181837"/>
            </a:xfrm>
            <a:custGeom>
              <a:avLst/>
              <a:gdLst>
                <a:gd name="T0" fmla="*/ 13 w 40"/>
                <a:gd name="T1" fmla="*/ 5 h 13"/>
                <a:gd name="T2" fmla="*/ 7 w 40"/>
                <a:gd name="T3" fmla="*/ 0 h 13"/>
                <a:gd name="T4" fmla="*/ 0 w 40"/>
                <a:gd name="T5" fmla="*/ 7 h 13"/>
                <a:gd name="T6" fmla="*/ 7 w 40"/>
                <a:gd name="T7" fmla="*/ 13 h 13"/>
                <a:gd name="T8" fmla="*/ 13 w 40"/>
                <a:gd name="T9" fmla="*/ 9 h 13"/>
                <a:gd name="T10" fmla="*/ 40 w 40"/>
                <a:gd name="T11" fmla="*/ 9 h 13"/>
                <a:gd name="T12" fmla="*/ 40 w 40"/>
                <a:gd name="T13" fmla="*/ 5 h 13"/>
                <a:gd name="T14" fmla="*/ 13 w 40"/>
                <a:gd name="T15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3">
                  <a:moveTo>
                    <a:pt x="13" y="5"/>
                  </a:moveTo>
                  <a:cubicBezTo>
                    <a:pt x="12" y="2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1"/>
                    <a:pt x="13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5"/>
                    <a:pt x="40" y="5"/>
                    <a:pt x="40" y="5"/>
                  </a:cubicBezTo>
                  <a:lnTo>
                    <a:pt x="13" y="5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8" name="Freeform 26"/>
            <p:cNvSpPr>
              <a:spLocks/>
            </p:cNvSpPr>
            <p:nvPr/>
          </p:nvSpPr>
          <p:spPr bwMode="invGray">
            <a:xfrm>
              <a:off x="8420668" y="2983948"/>
              <a:ext cx="516179" cy="181837"/>
            </a:xfrm>
            <a:custGeom>
              <a:avLst/>
              <a:gdLst>
                <a:gd name="T0" fmla="*/ 7 w 37"/>
                <a:gd name="T1" fmla="*/ 0 h 13"/>
                <a:gd name="T2" fmla="*/ 0 w 37"/>
                <a:gd name="T3" fmla="*/ 7 h 13"/>
                <a:gd name="T4" fmla="*/ 7 w 37"/>
                <a:gd name="T5" fmla="*/ 13 h 13"/>
                <a:gd name="T6" fmla="*/ 13 w 37"/>
                <a:gd name="T7" fmla="*/ 9 h 13"/>
                <a:gd name="T8" fmla="*/ 37 w 37"/>
                <a:gd name="T9" fmla="*/ 9 h 13"/>
                <a:gd name="T10" fmla="*/ 37 w 37"/>
                <a:gd name="T11" fmla="*/ 5 h 13"/>
                <a:gd name="T12" fmla="*/ 13 w 37"/>
                <a:gd name="T13" fmla="*/ 5 h 13"/>
                <a:gd name="T14" fmla="*/ 7 w 37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3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2"/>
                    <a:pt x="13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10" y="0"/>
                    <a:pt x="7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9" name="Freeform 27"/>
            <p:cNvSpPr>
              <a:spLocks/>
            </p:cNvSpPr>
            <p:nvPr/>
          </p:nvSpPr>
          <p:spPr bwMode="invGray">
            <a:xfrm>
              <a:off x="6203436" y="4855107"/>
              <a:ext cx="1894617" cy="1659993"/>
            </a:xfrm>
            <a:custGeom>
              <a:avLst/>
              <a:gdLst>
                <a:gd name="T0" fmla="*/ 129 w 136"/>
                <a:gd name="T1" fmla="*/ 106 h 119"/>
                <a:gd name="T2" fmla="*/ 126 w 136"/>
                <a:gd name="T3" fmla="*/ 107 h 119"/>
                <a:gd name="T4" fmla="*/ 96 w 136"/>
                <a:gd name="T5" fmla="*/ 75 h 119"/>
                <a:gd name="T6" fmla="*/ 97 w 136"/>
                <a:gd name="T7" fmla="*/ 73 h 119"/>
                <a:gd name="T8" fmla="*/ 90 w 136"/>
                <a:gd name="T9" fmla="*/ 66 h 119"/>
                <a:gd name="T10" fmla="*/ 85 w 136"/>
                <a:gd name="T11" fmla="*/ 70 h 119"/>
                <a:gd name="T12" fmla="*/ 58 w 136"/>
                <a:gd name="T13" fmla="*/ 70 h 119"/>
                <a:gd name="T14" fmla="*/ 12 w 136"/>
                <a:gd name="T15" fmla="*/ 11 h 119"/>
                <a:gd name="T16" fmla="*/ 13 w 136"/>
                <a:gd name="T17" fmla="*/ 7 h 119"/>
                <a:gd name="T18" fmla="*/ 6 w 136"/>
                <a:gd name="T19" fmla="*/ 0 h 119"/>
                <a:gd name="T20" fmla="*/ 0 w 136"/>
                <a:gd name="T21" fmla="*/ 7 h 119"/>
                <a:gd name="T22" fmla="*/ 6 w 136"/>
                <a:gd name="T23" fmla="*/ 13 h 119"/>
                <a:gd name="T24" fmla="*/ 9 w 136"/>
                <a:gd name="T25" fmla="*/ 13 h 119"/>
                <a:gd name="T26" fmla="*/ 57 w 136"/>
                <a:gd name="T27" fmla="*/ 74 h 119"/>
                <a:gd name="T28" fmla="*/ 84 w 136"/>
                <a:gd name="T29" fmla="*/ 74 h 119"/>
                <a:gd name="T30" fmla="*/ 90 w 136"/>
                <a:gd name="T31" fmla="*/ 79 h 119"/>
                <a:gd name="T32" fmla="*/ 94 w 136"/>
                <a:gd name="T33" fmla="*/ 78 h 119"/>
                <a:gd name="T34" fmla="*/ 123 w 136"/>
                <a:gd name="T35" fmla="*/ 110 h 119"/>
                <a:gd name="T36" fmla="*/ 123 w 136"/>
                <a:gd name="T37" fmla="*/ 113 h 119"/>
                <a:gd name="T38" fmla="*/ 129 w 136"/>
                <a:gd name="T39" fmla="*/ 119 h 119"/>
                <a:gd name="T40" fmla="*/ 136 w 136"/>
                <a:gd name="T41" fmla="*/ 113 h 119"/>
                <a:gd name="T42" fmla="*/ 129 w 136"/>
                <a:gd name="T43" fmla="*/ 10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19">
                  <a:moveTo>
                    <a:pt x="129" y="106"/>
                  </a:moveTo>
                  <a:cubicBezTo>
                    <a:pt x="128" y="106"/>
                    <a:pt x="127" y="106"/>
                    <a:pt x="126" y="107"/>
                  </a:cubicBezTo>
                  <a:cubicBezTo>
                    <a:pt x="96" y="75"/>
                    <a:pt x="96" y="75"/>
                    <a:pt x="96" y="75"/>
                  </a:cubicBezTo>
                  <a:cubicBezTo>
                    <a:pt x="97" y="75"/>
                    <a:pt x="97" y="74"/>
                    <a:pt x="97" y="73"/>
                  </a:cubicBezTo>
                  <a:cubicBezTo>
                    <a:pt x="97" y="69"/>
                    <a:pt x="94" y="66"/>
                    <a:pt x="90" y="66"/>
                  </a:cubicBezTo>
                  <a:cubicBezTo>
                    <a:pt x="88" y="66"/>
                    <a:pt x="86" y="67"/>
                    <a:pt x="85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7"/>
                    <a:pt x="87" y="79"/>
                    <a:pt x="90" y="79"/>
                  </a:cubicBezTo>
                  <a:cubicBezTo>
                    <a:pt x="92" y="79"/>
                    <a:pt x="93" y="79"/>
                    <a:pt x="94" y="78"/>
                  </a:cubicBezTo>
                  <a:cubicBezTo>
                    <a:pt x="123" y="110"/>
                    <a:pt x="123" y="110"/>
                    <a:pt x="123" y="110"/>
                  </a:cubicBezTo>
                  <a:cubicBezTo>
                    <a:pt x="123" y="111"/>
                    <a:pt x="123" y="112"/>
                    <a:pt x="123" y="113"/>
                  </a:cubicBezTo>
                  <a:cubicBezTo>
                    <a:pt x="123" y="116"/>
                    <a:pt x="126" y="119"/>
                    <a:pt x="129" y="119"/>
                  </a:cubicBezTo>
                  <a:cubicBezTo>
                    <a:pt x="133" y="119"/>
                    <a:pt x="136" y="116"/>
                    <a:pt x="136" y="113"/>
                  </a:cubicBezTo>
                  <a:cubicBezTo>
                    <a:pt x="136" y="109"/>
                    <a:pt x="133" y="106"/>
                    <a:pt x="129" y="10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0" name="Freeform 28"/>
            <p:cNvSpPr>
              <a:spLocks/>
            </p:cNvSpPr>
            <p:nvPr/>
          </p:nvSpPr>
          <p:spPr bwMode="invGray">
            <a:xfrm>
              <a:off x="8438263" y="1435407"/>
              <a:ext cx="357804" cy="739076"/>
            </a:xfrm>
            <a:custGeom>
              <a:avLst/>
              <a:gdLst>
                <a:gd name="T0" fmla="*/ 5 w 26"/>
                <a:gd name="T1" fmla="*/ 14 h 53"/>
                <a:gd name="T2" fmla="*/ 5 w 26"/>
                <a:gd name="T3" fmla="*/ 53 h 53"/>
                <a:gd name="T4" fmla="*/ 26 w 26"/>
                <a:gd name="T5" fmla="*/ 53 h 53"/>
                <a:gd name="T6" fmla="*/ 26 w 26"/>
                <a:gd name="T7" fmla="*/ 49 h 53"/>
                <a:gd name="T8" fmla="*/ 9 w 26"/>
                <a:gd name="T9" fmla="*/ 49 h 53"/>
                <a:gd name="T10" fmla="*/ 9 w 26"/>
                <a:gd name="T11" fmla="*/ 14 h 53"/>
                <a:gd name="T12" fmla="*/ 14 w 26"/>
                <a:gd name="T13" fmla="*/ 7 h 53"/>
                <a:gd name="T14" fmla="*/ 7 w 26"/>
                <a:gd name="T15" fmla="*/ 0 h 53"/>
                <a:gd name="T16" fmla="*/ 0 w 26"/>
                <a:gd name="T17" fmla="*/ 7 h 53"/>
                <a:gd name="T18" fmla="*/ 5 w 26"/>
                <a:gd name="T19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3">
                  <a:moveTo>
                    <a:pt x="5" y="14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2" y="13"/>
                    <a:pt x="14" y="10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2" y="13"/>
                    <a:pt x="5" y="1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1" name="Freeform 29"/>
            <p:cNvSpPr>
              <a:spLocks/>
            </p:cNvSpPr>
            <p:nvPr/>
          </p:nvSpPr>
          <p:spPr bwMode="invGray">
            <a:xfrm>
              <a:off x="7053961" y="919224"/>
              <a:ext cx="838790" cy="574837"/>
            </a:xfrm>
            <a:custGeom>
              <a:avLst/>
              <a:gdLst>
                <a:gd name="T0" fmla="*/ 22 w 60"/>
                <a:gd name="T1" fmla="*/ 37 h 41"/>
                <a:gd name="T2" fmla="*/ 13 w 60"/>
                <a:gd name="T3" fmla="*/ 32 h 41"/>
                <a:gd name="T4" fmla="*/ 13 w 60"/>
                <a:gd name="T5" fmla="*/ 31 h 41"/>
                <a:gd name="T6" fmla="*/ 6 w 60"/>
                <a:gd name="T7" fmla="*/ 24 h 41"/>
                <a:gd name="T8" fmla="*/ 0 w 60"/>
                <a:gd name="T9" fmla="*/ 31 h 41"/>
                <a:gd name="T10" fmla="*/ 6 w 60"/>
                <a:gd name="T11" fmla="*/ 37 h 41"/>
                <a:gd name="T12" fmla="*/ 11 w 60"/>
                <a:gd name="T13" fmla="*/ 35 h 41"/>
                <a:gd name="T14" fmla="*/ 22 w 60"/>
                <a:gd name="T15" fmla="*/ 41 h 41"/>
                <a:gd name="T16" fmla="*/ 51 w 60"/>
                <a:gd name="T17" fmla="*/ 13 h 41"/>
                <a:gd name="T18" fmla="*/ 54 w 60"/>
                <a:gd name="T19" fmla="*/ 14 h 41"/>
                <a:gd name="T20" fmla="*/ 60 w 60"/>
                <a:gd name="T21" fmla="*/ 7 h 41"/>
                <a:gd name="T22" fmla="*/ 54 w 60"/>
                <a:gd name="T23" fmla="*/ 0 h 41"/>
                <a:gd name="T24" fmla="*/ 47 w 60"/>
                <a:gd name="T25" fmla="*/ 7 h 41"/>
                <a:gd name="T26" fmla="*/ 48 w 60"/>
                <a:gd name="T27" fmla="*/ 11 h 41"/>
                <a:gd name="T28" fmla="*/ 22 w 60"/>
                <a:gd name="T29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41">
                  <a:moveTo>
                    <a:pt x="22" y="37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1"/>
                    <a:pt x="13" y="31"/>
                  </a:cubicBezTo>
                  <a:cubicBezTo>
                    <a:pt x="13" y="27"/>
                    <a:pt x="10" y="24"/>
                    <a:pt x="6" y="24"/>
                  </a:cubicBezTo>
                  <a:cubicBezTo>
                    <a:pt x="3" y="24"/>
                    <a:pt x="0" y="27"/>
                    <a:pt x="0" y="31"/>
                  </a:cubicBezTo>
                  <a:cubicBezTo>
                    <a:pt x="0" y="34"/>
                    <a:pt x="3" y="37"/>
                    <a:pt x="6" y="37"/>
                  </a:cubicBezTo>
                  <a:cubicBezTo>
                    <a:pt x="8" y="37"/>
                    <a:pt x="10" y="37"/>
                    <a:pt x="11" y="35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2" y="14"/>
                    <a:pt x="53" y="14"/>
                    <a:pt x="54" y="14"/>
                  </a:cubicBezTo>
                  <a:cubicBezTo>
                    <a:pt x="57" y="14"/>
                    <a:pt x="60" y="11"/>
                    <a:pt x="60" y="7"/>
                  </a:cubicBezTo>
                  <a:cubicBezTo>
                    <a:pt x="60" y="3"/>
                    <a:pt x="57" y="0"/>
                    <a:pt x="54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47" y="8"/>
                    <a:pt x="47" y="10"/>
                    <a:pt x="48" y="11"/>
                  </a:cubicBezTo>
                  <a:lnTo>
                    <a:pt x="22" y="37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2" name="Freeform 30"/>
            <p:cNvSpPr>
              <a:spLocks/>
            </p:cNvSpPr>
            <p:nvPr/>
          </p:nvSpPr>
          <p:spPr bwMode="invGray">
            <a:xfrm>
              <a:off x="6215167" y="1828410"/>
              <a:ext cx="979568" cy="316747"/>
            </a:xfrm>
            <a:custGeom>
              <a:avLst/>
              <a:gdLst>
                <a:gd name="T0" fmla="*/ 63 w 70"/>
                <a:gd name="T1" fmla="*/ 23 h 23"/>
                <a:gd name="T2" fmla="*/ 70 w 70"/>
                <a:gd name="T3" fmla="*/ 16 h 23"/>
                <a:gd name="T4" fmla="*/ 63 w 70"/>
                <a:gd name="T5" fmla="*/ 10 h 23"/>
                <a:gd name="T6" fmla="*/ 58 w 70"/>
                <a:gd name="T7" fmla="*/ 12 h 23"/>
                <a:gd name="T8" fmla="*/ 42 w 70"/>
                <a:gd name="T9" fmla="*/ 5 h 23"/>
                <a:gd name="T10" fmla="*/ 13 w 70"/>
                <a:gd name="T11" fmla="*/ 4 h 23"/>
                <a:gd name="T12" fmla="*/ 6 w 70"/>
                <a:gd name="T13" fmla="*/ 0 h 23"/>
                <a:gd name="T14" fmla="*/ 0 w 70"/>
                <a:gd name="T15" fmla="*/ 6 h 23"/>
                <a:gd name="T16" fmla="*/ 6 w 70"/>
                <a:gd name="T17" fmla="*/ 13 h 23"/>
                <a:gd name="T18" fmla="*/ 13 w 70"/>
                <a:gd name="T19" fmla="*/ 8 h 23"/>
                <a:gd name="T20" fmla="*/ 40 w 70"/>
                <a:gd name="T21" fmla="*/ 8 h 23"/>
                <a:gd name="T22" fmla="*/ 57 w 70"/>
                <a:gd name="T23" fmla="*/ 16 h 23"/>
                <a:gd name="T24" fmla="*/ 56 w 70"/>
                <a:gd name="T25" fmla="*/ 16 h 23"/>
                <a:gd name="T26" fmla="*/ 63 w 70"/>
                <a:gd name="T2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23">
                  <a:moveTo>
                    <a:pt x="63" y="23"/>
                  </a:moveTo>
                  <a:cubicBezTo>
                    <a:pt x="67" y="23"/>
                    <a:pt x="70" y="20"/>
                    <a:pt x="70" y="16"/>
                  </a:cubicBezTo>
                  <a:cubicBezTo>
                    <a:pt x="70" y="13"/>
                    <a:pt x="67" y="10"/>
                    <a:pt x="63" y="10"/>
                  </a:cubicBezTo>
                  <a:cubicBezTo>
                    <a:pt x="61" y="10"/>
                    <a:pt x="59" y="11"/>
                    <a:pt x="58" y="12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9" y="13"/>
                    <a:pt x="12" y="11"/>
                    <a:pt x="13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6" y="16"/>
                    <a:pt x="56" y="16"/>
                  </a:cubicBezTo>
                  <a:cubicBezTo>
                    <a:pt x="56" y="20"/>
                    <a:pt x="59" y="23"/>
                    <a:pt x="63" y="2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3" name="Oval 31"/>
            <p:cNvSpPr>
              <a:spLocks noChangeArrowheads="1"/>
            </p:cNvSpPr>
            <p:nvPr/>
          </p:nvSpPr>
          <p:spPr bwMode="invGray">
            <a:xfrm>
              <a:off x="8479326" y="4391715"/>
              <a:ext cx="181834" cy="181837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4" name="Freeform 32"/>
            <p:cNvSpPr>
              <a:spLocks/>
            </p:cNvSpPr>
            <p:nvPr/>
          </p:nvSpPr>
          <p:spPr bwMode="invGray">
            <a:xfrm>
              <a:off x="6790008" y="6110366"/>
              <a:ext cx="568970" cy="346076"/>
            </a:xfrm>
            <a:custGeom>
              <a:avLst/>
              <a:gdLst>
                <a:gd name="T0" fmla="*/ 34 w 41"/>
                <a:gd name="T1" fmla="*/ 0 h 25"/>
                <a:gd name="T2" fmla="*/ 29 w 41"/>
                <a:gd name="T3" fmla="*/ 3 h 25"/>
                <a:gd name="T4" fmla="*/ 4 w 41"/>
                <a:gd name="T5" fmla="*/ 2 h 25"/>
                <a:gd name="T6" fmla="*/ 4 w 41"/>
                <a:gd name="T7" fmla="*/ 12 h 25"/>
                <a:gd name="T8" fmla="*/ 0 w 41"/>
                <a:gd name="T9" fmla="*/ 18 h 25"/>
                <a:gd name="T10" fmla="*/ 6 w 41"/>
                <a:gd name="T11" fmla="*/ 25 h 25"/>
                <a:gd name="T12" fmla="*/ 13 w 41"/>
                <a:gd name="T13" fmla="*/ 18 h 25"/>
                <a:gd name="T14" fmla="*/ 8 w 41"/>
                <a:gd name="T15" fmla="*/ 12 h 25"/>
                <a:gd name="T16" fmla="*/ 8 w 41"/>
                <a:gd name="T17" fmla="*/ 6 h 25"/>
                <a:gd name="T18" fmla="*/ 27 w 41"/>
                <a:gd name="T19" fmla="*/ 7 h 25"/>
                <a:gd name="T20" fmla="*/ 27 w 41"/>
                <a:gd name="T21" fmla="*/ 7 h 25"/>
                <a:gd name="T22" fmla="*/ 34 w 41"/>
                <a:gd name="T23" fmla="*/ 14 h 25"/>
                <a:gd name="T24" fmla="*/ 41 w 41"/>
                <a:gd name="T25" fmla="*/ 7 h 25"/>
                <a:gd name="T26" fmla="*/ 34 w 41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25">
                  <a:moveTo>
                    <a:pt x="34" y="0"/>
                  </a:moveTo>
                  <a:cubicBezTo>
                    <a:pt x="32" y="0"/>
                    <a:pt x="30" y="1"/>
                    <a:pt x="29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0" y="15"/>
                    <a:pt x="0" y="18"/>
                  </a:cubicBezTo>
                  <a:cubicBezTo>
                    <a:pt x="0" y="22"/>
                    <a:pt x="3" y="25"/>
                    <a:pt x="6" y="25"/>
                  </a:cubicBezTo>
                  <a:cubicBezTo>
                    <a:pt x="10" y="25"/>
                    <a:pt x="13" y="22"/>
                    <a:pt x="13" y="18"/>
                  </a:cubicBezTo>
                  <a:cubicBezTo>
                    <a:pt x="13" y="15"/>
                    <a:pt x="11" y="13"/>
                    <a:pt x="8" y="1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11"/>
                    <a:pt x="30" y="14"/>
                    <a:pt x="34" y="14"/>
                  </a:cubicBezTo>
                  <a:cubicBezTo>
                    <a:pt x="38" y="14"/>
                    <a:pt x="41" y="11"/>
                    <a:pt x="41" y="7"/>
                  </a:cubicBezTo>
                  <a:cubicBezTo>
                    <a:pt x="41" y="3"/>
                    <a:pt x="38" y="0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5" name="Oval 33"/>
            <p:cNvSpPr>
              <a:spLocks noChangeArrowheads="1"/>
            </p:cNvSpPr>
            <p:nvPr/>
          </p:nvSpPr>
          <p:spPr bwMode="invGray">
            <a:xfrm>
              <a:off x="6203436" y="5887469"/>
              <a:ext cx="181834" cy="19356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6" name="Freeform 34"/>
            <p:cNvSpPr>
              <a:spLocks/>
            </p:cNvSpPr>
            <p:nvPr/>
          </p:nvSpPr>
          <p:spPr bwMode="invGray">
            <a:xfrm>
              <a:off x="8197771" y="2649606"/>
              <a:ext cx="698016" cy="1618930"/>
            </a:xfrm>
            <a:custGeom>
              <a:avLst/>
              <a:gdLst>
                <a:gd name="T0" fmla="*/ 21 w 50"/>
                <a:gd name="T1" fmla="*/ 103 h 116"/>
                <a:gd name="T2" fmla="*/ 17 w 50"/>
                <a:gd name="T3" fmla="*/ 108 h 116"/>
                <a:gd name="T4" fmla="*/ 4 w 50"/>
                <a:gd name="T5" fmla="*/ 108 h 116"/>
                <a:gd name="T6" fmla="*/ 4 w 50"/>
                <a:gd name="T7" fmla="*/ 9 h 116"/>
                <a:gd name="T8" fmla="*/ 32 w 50"/>
                <a:gd name="T9" fmla="*/ 9 h 116"/>
                <a:gd name="T10" fmla="*/ 39 w 50"/>
                <a:gd name="T11" fmla="*/ 13 h 116"/>
                <a:gd name="T12" fmla="*/ 45 w 50"/>
                <a:gd name="T13" fmla="*/ 7 h 116"/>
                <a:gd name="T14" fmla="*/ 39 w 50"/>
                <a:gd name="T15" fmla="*/ 0 h 116"/>
                <a:gd name="T16" fmla="*/ 32 w 50"/>
                <a:gd name="T17" fmla="*/ 5 h 116"/>
                <a:gd name="T18" fmla="*/ 0 w 50"/>
                <a:gd name="T19" fmla="*/ 5 h 116"/>
                <a:gd name="T20" fmla="*/ 0 w 50"/>
                <a:gd name="T21" fmla="*/ 112 h 116"/>
                <a:gd name="T22" fmla="*/ 18 w 50"/>
                <a:gd name="T23" fmla="*/ 112 h 116"/>
                <a:gd name="T24" fmla="*/ 24 w 50"/>
                <a:gd name="T25" fmla="*/ 116 h 116"/>
                <a:gd name="T26" fmla="*/ 31 w 50"/>
                <a:gd name="T27" fmla="*/ 109 h 116"/>
                <a:gd name="T28" fmla="*/ 25 w 50"/>
                <a:gd name="T29" fmla="*/ 103 h 116"/>
                <a:gd name="T30" fmla="*/ 25 w 50"/>
                <a:gd name="T31" fmla="*/ 79 h 116"/>
                <a:gd name="T32" fmla="*/ 50 w 50"/>
                <a:gd name="T33" fmla="*/ 79 h 116"/>
                <a:gd name="T34" fmla="*/ 50 w 50"/>
                <a:gd name="T35" fmla="*/ 75 h 116"/>
                <a:gd name="T36" fmla="*/ 21 w 50"/>
                <a:gd name="T37" fmla="*/ 75 h 116"/>
                <a:gd name="T38" fmla="*/ 21 w 50"/>
                <a:gd name="T39" fmla="*/ 10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116">
                  <a:moveTo>
                    <a:pt x="21" y="103"/>
                  </a:moveTo>
                  <a:cubicBezTo>
                    <a:pt x="19" y="104"/>
                    <a:pt x="18" y="106"/>
                    <a:pt x="17" y="108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3" y="11"/>
                    <a:pt x="36" y="13"/>
                    <a:pt x="39" y="13"/>
                  </a:cubicBezTo>
                  <a:cubicBezTo>
                    <a:pt x="42" y="13"/>
                    <a:pt x="45" y="10"/>
                    <a:pt x="45" y="7"/>
                  </a:cubicBezTo>
                  <a:cubicBezTo>
                    <a:pt x="45" y="3"/>
                    <a:pt x="42" y="0"/>
                    <a:pt x="39" y="0"/>
                  </a:cubicBezTo>
                  <a:cubicBezTo>
                    <a:pt x="36" y="0"/>
                    <a:pt x="33" y="2"/>
                    <a:pt x="3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4"/>
                    <a:pt x="21" y="116"/>
                    <a:pt x="24" y="116"/>
                  </a:cubicBezTo>
                  <a:cubicBezTo>
                    <a:pt x="28" y="116"/>
                    <a:pt x="31" y="113"/>
                    <a:pt x="31" y="109"/>
                  </a:cubicBezTo>
                  <a:cubicBezTo>
                    <a:pt x="31" y="106"/>
                    <a:pt x="28" y="103"/>
                    <a:pt x="25" y="103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21" y="75"/>
                    <a:pt x="21" y="75"/>
                    <a:pt x="21" y="75"/>
                  </a:cubicBezTo>
                  <a:lnTo>
                    <a:pt x="21" y="103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7" name="Freeform 35"/>
            <p:cNvSpPr>
              <a:spLocks/>
            </p:cNvSpPr>
            <p:nvPr/>
          </p:nvSpPr>
          <p:spPr bwMode="invGray">
            <a:xfrm>
              <a:off x="6203436" y="5230512"/>
              <a:ext cx="475119" cy="1091020"/>
            </a:xfrm>
            <a:custGeom>
              <a:avLst/>
              <a:gdLst>
                <a:gd name="T0" fmla="*/ 30 w 34"/>
                <a:gd name="T1" fmla="*/ 65 h 78"/>
                <a:gd name="T2" fmla="*/ 30 w 34"/>
                <a:gd name="T3" fmla="*/ 33 h 78"/>
                <a:gd name="T4" fmla="*/ 12 w 34"/>
                <a:gd name="T5" fmla="*/ 10 h 78"/>
                <a:gd name="T6" fmla="*/ 13 w 34"/>
                <a:gd name="T7" fmla="*/ 7 h 78"/>
                <a:gd name="T8" fmla="*/ 6 w 34"/>
                <a:gd name="T9" fmla="*/ 0 h 78"/>
                <a:gd name="T10" fmla="*/ 0 w 34"/>
                <a:gd name="T11" fmla="*/ 7 h 78"/>
                <a:gd name="T12" fmla="*/ 6 w 34"/>
                <a:gd name="T13" fmla="*/ 13 h 78"/>
                <a:gd name="T14" fmla="*/ 9 w 34"/>
                <a:gd name="T15" fmla="*/ 13 h 78"/>
                <a:gd name="T16" fmla="*/ 26 w 34"/>
                <a:gd name="T17" fmla="*/ 34 h 78"/>
                <a:gd name="T18" fmla="*/ 26 w 34"/>
                <a:gd name="T19" fmla="*/ 65 h 78"/>
                <a:gd name="T20" fmla="*/ 21 w 34"/>
                <a:gd name="T21" fmla="*/ 72 h 78"/>
                <a:gd name="T22" fmla="*/ 28 w 34"/>
                <a:gd name="T23" fmla="*/ 78 h 78"/>
                <a:gd name="T24" fmla="*/ 34 w 34"/>
                <a:gd name="T25" fmla="*/ 72 h 78"/>
                <a:gd name="T26" fmla="*/ 30 w 34"/>
                <a:gd name="T27" fmla="*/ 6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78">
                  <a:moveTo>
                    <a:pt x="30" y="65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3" y="66"/>
                    <a:pt x="21" y="69"/>
                    <a:pt x="21" y="72"/>
                  </a:cubicBezTo>
                  <a:cubicBezTo>
                    <a:pt x="21" y="75"/>
                    <a:pt x="24" y="78"/>
                    <a:pt x="28" y="78"/>
                  </a:cubicBezTo>
                  <a:cubicBezTo>
                    <a:pt x="31" y="78"/>
                    <a:pt x="34" y="75"/>
                    <a:pt x="34" y="72"/>
                  </a:cubicBezTo>
                  <a:cubicBezTo>
                    <a:pt x="34" y="69"/>
                    <a:pt x="32" y="66"/>
                    <a:pt x="30" y="6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8" name="Oval 36"/>
            <p:cNvSpPr>
              <a:spLocks noChangeArrowheads="1"/>
            </p:cNvSpPr>
            <p:nvPr/>
          </p:nvSpPr>
          <p:spPr bwMode="invGray">
            <a:xfrm>
              <a:off x="8631834" y="1728692"/>
              <a:ext cx="181834" cy="181837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9" name="Oval 37"/>
            <p:cNvSpPr>
              <a:spLocks noChangeArrowheads="1"/>
            </p:cNvSpPr>
            <p:nvPr/>
          </p:nvSpPr>
          <p:spPr bwMode="invGray">
            <a:xfrm>
              <a:off x="7458695" y="837104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0" name="Oval 38"/>
            <p:cNvSpPr>
              <a:spLocks noChangeArrowheads="1"/>
            </p:cNvSpPr>
            <p:nvPr/>
          </p:nvSpPr>
          <p:spPr bwMode="invGray">
            <a:xfrm>
              <a:off x="7001170" y="655271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1" name="Oval 39"/>
            <p:cNvSpPr>
              <a:spLocks noChangeArrowheads="1"/>
            </p:cNvSpPr>
            <p:nvPr/>
          </p:nvSpPr>
          <p:spPr bwMode="invGray">
            <a:xfrm>
              <a:off x="8661160" y="3904865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2" name="Oval 40"/>
            <p:cNvSpPr>
              <a:spLocks noChangeArrowheads="1"/>
            </p:cNvSpPr>
            <p:nvPr/>
          </p:nvSpPr>
          <p:spPr bwMode="invGray">
            <a:xfrm>
              <a:off x="8098053" y="1382616"/>
              <a:ext cx="158372" cy="164239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55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912814" y="188640"/>
            <a:ext cx="10369495" cy="647700"/>
          </a:xfrm>
        </p:spPr>
        <p:txBody>
          <a:bodyPr/>
          <a:lstStyle/>
          <a:p>
            <a:pPr algn="ctr"/>
            <a:r>
              <a:rPr lang="en-GB" dirty="0" smtClean="0"/>
              <a:t>Introduction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Textfeld 15"/>
          <p:cNvSpPr txBox="1"/>
          <p:nvPr>
            <p:custDataLst>
              <p:tags r:id="rId2"/>
            </p:custDataLst>
          </p:nvPr>
        </p:nvSpPr>
        <p:spPr bwMode="gray">
          <a:xfrm>
            <a:off x="2280547" y="2409799"/>
            <a:ext cx="3240000" cy="201630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algn="ctr">
              <a:spcBef>
                <a:spcPts val="2400"/>
              </a:spcBef>
              <a:buClr>
                <a:srgbClr val="11AAFF"/>
              </a:buClr>
            </a:pPr>
            <a:r>
              <a:rPr lang="en-GB" sz="2800" dirty="0" smtClean="0">
                <a:solidFill>
                  <a:srgbClr val="001155"/>
                </a:solidFill>
                <a:latin typeface="TheSans Swisscom Light"/>
              </a:rPr>
              <a:t>Implement the latest methods to detect and categorize the base emotional state of the people in an image </a:t>
            </a:r>
            <a:endParaRPr lang="en-GB" sz="2800" dirty="0">
              <a:solidFill>
                <a:srgbClr val="001155"/>
              </a:solidFill>
              <a:latin typeface="TheSans Swisscom Light"/>
            </a:endParaRPr>
          </a:p>
        </p:txBody>
      </p:sp>
      <p:sp>
        <p:nvSpPr>
          <p:cNvPr id="13" name="Textfeld 12"/>
          <p:cNvSpPr txBox="1"/>
          <p:nvPr>
            <p:custDataLst>
              <p:tags r:id="rId3"/>
            </p:custDataLst>
          </p:nvPr>
        </p:nvSpPr>
        <p:spPr bwMode="gray">
          <a:xfrm>
            <a:off x="2280547" y="1947146"/>
            <a:ext cx="3240000" cy="360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ts val="600"/>
              </a:spcBef>
              <a:buClr>
                <a:schemeClr val="accent2"/>
              </a:buClr>
            </a:pPr>
            <a:r>
              <a:rPr lang="en-GB" sz="2800" dirty="0" smtClean="0">
                <a:solidFill>
                  <a:schemeClr val="accent2"/>
                </a:solidFill>
              </a:rPr>
              <a:t>Emotion Detection</a:t>
            </a:r>
            <a:endParaRPr lang="en-GB" sz="2800" dirty="0">
              <a:solidFill>
                <a:schemeClr val="accent2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4</a:t>
            </a:fld>
            <a:endParaRPr lang="en-GB" dirty="0"/>
          </a:p>
        </p:txBody>
      </p:sp>
      <p:sp>
        <p:nvSpPr>
          <p:cNvPr id="18" name="Freeform 6"/>
          <p:cNvSpPr>
            <a:spLocks noEditPoints="1"/>
          </p:cNvSpPr>
          <p:nvPr/>
        </p:nvSpPr>
        <p:spPr bwMode="auto">
          <a:xfrm>
            <a:off x="3648081" y="1190999"/>
            <a:ext cx="504933" cy="509809"/>
          </a:xfrm>
          <a:custGeom>
            <a:avLst/>
            <a:gdLst>
              <a:gd name="T0" fmla="*/ 1 w 88"/>
              <a:gd name="T1" fmla="*/ 81 h 88"/>
              <a:gd name="T2" fmla="*/ 1 w 88"/>
              <a:gd name="T3" fmla="*/ 87 h 88"/>
              <a:gd name="T4" fmla="*/ 7 w 88"/>
              <a:gd name="T5" fmla="*/ 87 h 88"/>
              <a:gd name="T6" fmla="*/ 30 w 88"/>
              <a:gd name="T7" fmla="*/ 64 h 88"/>
              <a:gd name="T8" fmla="*/ 52 w 88"/>
              <a:gd name="T9" fmla="*/ 72 h 88"/>
              <a:gd name="T10" fmla="*/ 88 w 88"/>
              <a:gd name="T11" fmla="*/ 36 h 88"/>
              <a:gd name="T12" fmla="*/ 52 w 88"/>
              <a:gd name="T13" fmla="*/ 0 h 88"/>
              <a:gd name="T14" fmla="*/ 16 w 88"/>
              <a:gd name="T15" fmla="*/ 36 h 88"/>
              <a:gd name="T16" fmla="*/ 24 w 88"/>
              <a:gd name="T17" fmla="*/ 58 h 88"/>
              <a:gd name="T18" fmla="*/ 1 w 88"/>
              <a:gd name="T19" fmla="*/ 81 h 88"/>
              <a:gd name="T20" fmla="*/ 52 w 88"/>
              <a:gd name="T21" fmla="*/ 64 h 88"/>
              <a:gd name="T22" fmla="*/ 24 w 88"/>
              <a:gd name="T23" fmla="*/ 36 h 88"/>
              <a:gd name="T24" fmla="*/ 52 w 88"/>
              <a:gd name="T25" fmla="*/ 8 h 88"/>
              <a:gd name="T26" fmla="*/ 80 w 88"/>
              <a:gd name="T27" fmla="*/ 36 h 88"/>
              <a:gd name="T28" fmla="*/ 52 w 88"/>
              <a:gd name="T29" fmla="*/ 64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8" h="88">
                <a:moveTo>
                  <a:pt x="1" y="81"/>
                </a:moveTo>
                <a:cubicBezTo>
                  <a:pt x="0" y="83"/>
                  <a:pt x="0" y="85"/>
                  <a:pt x="1" y="87"/>
                </a:cubicBezTo>
                <a:cubicBezTo>
                  <a:pt x="3" y="88"/>
                  <a:pt x="5" y="88"/>
                  <a:pt x="7" y="87"/>
                </a:cubicBezTo>
                <a:cubicBezTo>
                  <a:pt x="30" y="64"/>
                  <a:pt x="30" y="64"/>
                  <a:pt x="30" y="64"/>
                </a:cubicBezTo>
                <a:cubicBezTo>
                  <a:pt x="36" y="69"/>
                  <a:pt x="44" y="72"/>
                  <a:pt x="52" y="72"/>
                </a:cubicBezTo>
                <a:cubicBezTo>
                  <a:pt x="72" y="72"/>
                  <a:pt x="88" y="56"/>
                  <a:pt x="88" y="36"/>
                </a:cubicBezTo>
                <a:cubicBezTo>
                  <a:pt x="88" y="16"/>
                  <a:pt x="72" y="0"/>
                  <a:pt x="52" y="0"/>
                </a:cubicBezTo>
                <a:cubicBezTo>
                  <a:pt x="32" y="0"/>
                  <a:pt x="16" y="16"/>
                  <a:pt x="16" y="36"/>
                </a:cubicBezTo>
                <a:cubicBezTo>
                  <a:pt x="16" y="44"/>
                  <a:pt x="19" y="52"/>
                  <a:pt x="24" y="58"/>
                </a:cubicBezTo>
                <a:lnTo>
                  <a:pt x="1" y="81"/>
                </a:lnTo>
                <a:close/>
                <a:moveTo>
                  <a:pt x="52" y="64"/>
                </a:moveTo>
                <a:cubicBezTo>
                  <a:pt x="37" y="64"/>
                  <a:pt x="24" y="51"/>
                  <a:pt x="24" y="36"/>
                </a:cubicBezTo>
                <a:cubicBezTo>
                  <a:pt x="24" y="21"/>
                  <a:pt x="37" y="8"/>
                  <a:pt x="52" y="8"/>
                </a:cubicBezTo>
                <a:cubicBezTo>
                  <a:pt x="67" y="8"/>
                  <a:pt x="80" y="21"/>
                  <a:pt x="80" y="36"/>
                </a:cubicBezTo>
                <a:cubicBezTo>
                  <a:pt x="80" y="51"/>
                  <a:pt x="67" y="64"/>
                  <a:pt x="52" y="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Freeform 72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969851" y="1196808"/>
            <a:ext cx="504000" cy="504000"/>
          </a:xfrm>
          <a:custGeom>
            <a:avLst/>
            <a:gdLst>
              <a:gd name="T0" fmla="*/ 52 w 104"/>
              <a:gd name="T1" fmla="*/ 0 h 104"/>
              <a:gd name="T2" fmla="*/ 0 w 104"/>
              <a:gd name="T3" fmla="*/ 52 h 104"/>
              <a:gd name="T4" fmla="*/ 52 w 104"/>
              <a:gd name="T5" fmla="*/ 104 h 104"/>
              <a:gd name="T6" fmla="*/ 104 w 104"/>
              <a:gd name="T7" fmla="*/ 52 h 104"/>
              <a:gd name="T8" fmla="*/ 52 w 104"/>
              <a:gd name="T9" fmla="*/ 0 h 104"/>
              <a:gd name="T10" fmla="*/ 52 w 104"/>
              <a:gd name="T11" fmla="*/ 96 h 104"/>
              <a:gd name="T12" fmla="*/ 34 w 104"/>
              <a:gd name="T13" fmla="*/ 72 h 104"/>
              <a:gd name="T14" fmla="*/ 70 w 104"/>
              <a:gd name="T15" fmla="*/ 72 h 104"/>
              <a:gd name="T16" fmla="*/ 52 w 104"/>
              <a:gd name="T17" fmla="*/ 96 h 104"/>
              <a:gd name="T18" fmla="*/ 33 w 104"/>
              <a:gd name="T19" fmla="*/ 64 h 104"/>
              <a:gd name="T20" fmla="*/ 32 w 104"/>
              <a:gd name="T21" fmla="*/ 52 h 104"/>
              <a:gd name="T22" fmla="*/ 33 w 104"/>
              <a:gd name="T23" fmla="*/ 40 h 104"/>
              <a:gd name="T24" fmla="*/ 71 w 104"/>
              <a:gd name="T25" fmla="*/ 40 h 104"/>
              <a:gd name="T26" fmla="*/ 72 w 104"/>
              <a:gd name="T27" fmla="*/ 52 h 104"/>
              <a:gd name="T28" fmla="*/ 71 w 104"/>
              <a:gd name="T29" fmla="*/ 64 h 104"/>
              <a:gd name="T30" fmla="*/ 33 w 104"/>
              <a:gd name="T31" fmla="*/ 64 h 104"/>
              <a:gd name="T32" fmla="*/ 8 w 104"/>
              <a:gd name="T33" fmla="*/ 52 h 104"/>
              <a:gd name="T34" fmla="*/ 10 w 104"/>
              <a:gd name="T35" fmla="*/ 40 h 104"/>
              <a:gd name="T36" fmla="*/ 25 w 104"/>
              <a:gd name="T37" fmla="*/ 40 h 104"/>
              <a:gd name="T38" fmla="*/ 24 w 104"/>
              <a:gd name="T39" fmla="*/ 52 h 104"/>
              <a:gd name="T40" fmla="*/ 25 w 104"/>
              <a:gd name="T41" fmla="*/ 64 h 104"/>
              <a:gd name="T42" fmla="*/ 10 w 104"/>
              <a:gd name="T43" fmla="*/ 64 h 104"/>
              <a:gd name="T44" fmla="*/ 8 w 104"/>
              <a:gd name="T45" fmla="*/ 52 h 104"/>
              <a:gd name="T46" fmla="*/ 52 w 104"/>
              <a:gd name="T47" fmla="*/ 8 h 104"/>
              <a:gd name="T48" fmla="*/ 70 w 104"/>
              <a:gd name="T49" fmla="*/ 32 h 104"/>
              <a:gd name="T50" fmla="*/ 34 w 104"/>
              <a:gd name="T51" fmla="*/ 32 h 104"/>
              <a:gd name="T52" fmla="*/ 52 w 104"/>
              <a:gd name="T53" fmla="*/ 8 h 104"/>
              <a:gd name="T54" fmla="*/ 79 w 104"/>
              <a:gd name="T55" fmla="*/ 40 h 104"/>
              <a:gd name="T56" fmla="*/ 94 w 104"/>
              <a:gd name="T57" fmla="*/ 40 h 104"/>
              <a:gd name="T58" fmla="*/ 96 w 104"/>
              <a:gd name="T59" fmla="*/ 52 h 104"/>
              <a:gd name="T60" fmla="*/ 94 w 104"/>
              <a:gd name="T61" fmla="*/ 64 h 104"/>
              <a:gd name="T62" fmla="*/ 79 w 104"/>
              <a:gd name="T63" fmla="*/ 64 h 104"/>
              <a:gd name="T64" fmla="*/ 80 w 104"/>
              <a:gd name="T65" fmla="*/ 52 h 104"/>
              <a:gd name="T66" fmla="*/ 79 w 104"/>
              <a:gd name="T67" fmla="*/ 40 h 104"/>
              <a:gd name="T68" fmla="*/ 91 w 104"/>
              <a:gd name="T69" fmla="*/ 32 h 104"/>
              <a:gd name="T70" fmla="*/ 78 w 104"/>
              <a:gd name="T71" fmla="*/ 32 h 104"/>
              <a:gd name="T72" fmla="*/ 70 w 104"/>
              <a:gd name="T73" fmla="*/ 12 h 104"/>
              <a:gd name="T74" fmla="*/ 91 w 104"/>
              <a:gd name="T75" fmla="*/ 32 h 104"/>
              <a:gd name="T76" fmla="*/ 34 w 104"/>
              <a:gd name="T77" fmla="*/ 12 h 104"/>
              <a:gd name="T78" fmla="*/ 26 w 104"/>
              <a:gd name="T79" fmla="*/ 32 h 104"/>
              <a:gd name="T80" fmla="*/ 13 w 104"/>
              <a:gd name="T81" fmla="*/ 32 h 104"/>
              <a:gd name="T82" fmla="*/ 34 w 104"/>
              <a:gd name="T83" fmla="*/ 12 h 104"/>
              <a:gd name="T84" fmla="*/ 13 w 104"/>
              <a:gd name="T85" fmla="*/ 72 h 104"/>
              <a:gd name="T86" fmla="*/ 26 w 104"/>
              <a:gd name="T87" fmla="*/ 72 h 104"/>
              <a:gd name="T88" fmla="*/ 34 w 104"/>
              <a:gd name="T89" fmla="*/ 92 h 104"/>
              <a:gd name="T90" fmla="*/ 13 w 104"/>
              <a:gd name="T91" fmla="*/ 72 h 104"/>
              <a:gd name="T92" fmla="*/ 70 w 104"/>
              <a:gd name="T93" fmla="*/ 92 h 104"/>
              <a:gd name="T94" fmla="*/ 78 w 104"/>
              <a:gd name="T95" fmla="*/ 72 h 104"/>
              <a:gd name="T96" fmla="*/ 91 w 104"/>
              <a:gd name="T97" fmla="*/ 72 h 104"/>
              <a:gd name="T98" fmla="*/ 70 w 104"/>
              <a:gd name="T99" fmla="*/ 92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4" h="104">
                <a:moveTo>
                  <a:pt x="52" y="0"/>
                </a:moveTo>
                <a:cubicBezTo>
                  <a:pt x="23" y="0"/>
                  <a:pt x="0" y="23"/>
                  <a:pt x="0" y="52"/>
                </a:cubicBezTo>
                <a:cubicBezTo>
                  <a:pt x="0" y="81"/>
                  <a:pt x="23" y="104"/>
                  <a:pt x="52" y="104"/>
                </a:cubicBezTo>
                <a:cubicBezTo>
                  <a:pt x="81" y="104"/>
                  <a:pt x="104" y="81"/>
                  <a:pt x="104" y="52"/>
                </a:cubicBezTo>
                <a:cubicBezTo>
                  <a:pt x="104" y="23"/>
                  <a:pt x="81" y="0"/>
                  <a:pt x="52" y="0"/>
                </a:cubicBezTo>
                <a:close/>
                <a:moveTo>
                  <a:pt x="52" y="96"/>
                </a:moveTo>
                <a:cubicBezTo>
                  <a:pt x="45" y="96"/>
                  <a:pt x="38" y="87"/>
                  <a:pt x="34" y="72"/>
                </a:cubicBezTo>
                <a:cubicBezTo>
                  <a:pt x="70" y="72"/>
                  <a:pt x="70" y="72"/>
                  <a:pt x="70" y="72"/>
                </a:cubicBezTo>
                <a:cubicBezTo>
                  <a:pt x="66" y="87"/>
                  <a:pt x="59" y="96"/>
                  <a:pt x="52" y="96"/>
                </a:cubicBezTo>
                <a:close/>
                <a:moveTo>
                  <a:pt x="33" y="64"/>
                </a:moveTo>
                <a:cubicBezTo>
                  <a:pt x="32" y="60"/>
                  <a:pt x="32" y="56"/>
                  <a:pt x="32" y="52"/>
                </a:cubicBezTo>
                <a:cubicBezTo>
                  <a:pt x="32" y="48"/>
                  <a:pt x="32" y="44"/>
                  <a:pt x="33" y="40"/>
                </a:cubicBezTo>
                <a:cubicBezTo>
                  <a:pt x="71" y="40"/>
                  <a:pt x="71" y="40"/>
                  <a:pt x="71" y="40"/>
                </a:cubicBezTo>
                <a:cubicBezTo>
                  <a:pt x="72" y="44"/>
                  <a:pt x="72" y="48"/>
                  <a:pt x="72" y="52"/>
                </a:cubicBezTo>
                <a:cubicBezTo>
                  <a:pt x="72" y="56"/>
                  <a:pt x="72" y="60"/>
                  <a:pt x="71" y="64"/>
                </a:cubicBezTo>
                <a:lnTo>
                  <a:pt x="33" y="64"/>
                </a:lnTo>
                <a:close/>
                <a:moveTo>
                  <a:pt x="8" y="52"/>
                </a:moveTo>
                <a:cubicBezTo>
                  <a:pt x="8" y="48"/>
                  <a:pt x="9" y="44"/>
                  <a:pt x="10" y="40"/>
                </a:cubicBezTo>
                <a:cubicBezTo>
                  <a:pt x="25" y="40"/>
                  <a:pt x="25" y="40"/>
                  <a:pt x="25" y="40"/>
                </a:cubicBezTo>
                <a:cubicBezTo>
                  <a:pt x="24" y="44"/>
                  <a:pt x="24" y="48"/>
                  <a:pt x="24" y="52"/>
                </a:cubicBezTo>
                <a:cubicBezTo>
                  <a:pt x="24" y="56"/>
                  <a:pt x="24" y="60"/>
                  <a:pt x="25" y="64"/>
                </a:cubicBezTo>
                <a:cubicBezTo>
                  <a:pt x="10" y="64"/>
                  <a:pt x="10" y="64"/>
                  <a:pt x="10" y="64"/>
                </a:cubicBezTo>
                <a:cubicBezTo>
                  <a:pt x="9" y="60"/>
                  <a:pt x="8" y="56"/>
                  <a:pt x="8" y="52"/>
                </a:cubicBezTo>
                <a:close/>
                <a:moveTo>
                  <a:pt x="52" y="8"/>
                </a:moveTo>
                <a:cubicBezTo>
                  <a:pt x="59" y="8"/>
                  <a:pt x="66" y="17"/>
                  <a:pt x="70" y="32"/>
                </a:cubicBezTo>
                <a:cubicBezTo>
                  <a:pt x="34" y="32"/>
                  <a:pt x="34" y="32"/>
                  <a:pt x="34" y="32"/>
                </a:cubicBezTo>
                <a:cubicBezTo>
                  <a:pt x="38" y="17"/>
                  <a:pt x="45" y="8"/>
                  <a:pt x="52" y="8"/>
                </a:cubicBezTo>
                <a:close/>
                <a:moveTo>
                  <a:pt x="79" y="40"/>
                </a:moveTo>
                <a:cubicBezTo>
                  <a:pt x="94" y="40"/>
                  <a:pt x="94" y="40"/>
                  <a:pt x="94" y="40"/>
                </a:cubicBezTo>
                <a:cubicBezTo>
                  <a:pt x="95" y="44"/>
                  <a:pt x="96" y="48"/>
                  <a:pt x="96" y="52"/>
                </a:cubicBezTo>
                <a:cubicBezTo>
                  <a:pt x="96" y="56"/>
                  <a:pt x="95" y="60"/>
                  <a:pt x="94" y="64"/>
                </a:cubicBezTo>
                <a:cubicBezTo>
                  <a:pt x="79" y="64"/>
                  <a:pt x="79" y="64"/>
                  <a:pt x="79" y="64"/>
                </a:cubicBezTo>
                <a:cubicBezTo>
                  <a:pt x="80" y="60"/>
                  <a:pt x="80" y="56"/>
                  <a:pt x="80" y="52"/>
                </a:cubicBezTo>
                <a:cubicBezTo>
                  <a:pt x="80" y="48"/>
                  <a:pt x="80" y="44"/>
                  <a:pt x="79" y="40"/>
                </a:cubicBezTo>
                <a:close/>
                <a:moveTo>
                  <a:pt x="91" y="32"/>
                </a:moveTo>
                <a:cubicBezTo>
                  <a:pt x="78" y="32"/>
                  <a:pt x="78" y="32"/>
                  <a:pt x="78" y="32"/>
                </a:cubicBezTo>
                <a:cubicBezTo>
                  <a:pt x="76" y="24"/>
                  <a:pt x="73" y="17"/>
                  <a:pt x="70" y="12"/>
                </a:cubicBezTo>
                <a:cubicBezTo>
                  <a:pt x="79" y="16"/>
                  <a:pt x="87" y="23"/>
                  <a:pt x="91" y="32"/>
                </a:cubicBezTo>
                <a:close/>
                <a:moveTo>
                  <a:pt x="34" y="12"/>
                </a:moveTo>
                <a:cubicBezTo>
                  <a:pt x="31" y="17"/>
                  <a:pt x="28" y="24"/>
                  <a:pt x="26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7" y="23"/>
                  <a:pt x="25" y="16"/>
                  <a:pt x="34" y="12"/>
                </a:cubicBezTo>
                <a:close/>
                <a:moveTo>
                  <a:pt x="13" y="72"/>
                </a:moveTo>
                <a:cubicBezTo>
                  <a:pt x="26" y="72"/>
                  <a:pt x="26" y="72"/>
                  <a:pt x="26" y="72"/>
                </a:cubicBezTo>
                <a:cubicBezTo>
                  <a:pt x="28" y="80"/>
                  <a:pt x="31" y="87"/>
                  <a:pt x="34" y="92"/>
                </a:cubicBezTo>
                <a:cubicBezTo>
                  <a:pt x="25" y="88"/>
                  <a:pt x="17" y="81"/>
                  <a:pt x="13" y="72"/>
                </a:cubicBezTo>
                <a:close/>
                <a:moveTo>
                  <a:pt x="70" y="92"/>
                </a:moveTo>
                <a:cubicBezTo>
                  <a:pt x="73" y="87"/>
                  <a:pt x="76" y="80"/>
                  <a:pt x="78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87" y="81"/>
                  <a:pt x="79" y="88"/>
                  <a:pt x="70" y="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" name="Textfeld 12"/>
          <p:cNvSpPr txBox="1"/>
          <p:nvPr>
            <p:custDataLst>
              <p:tags r:id="rId5"/>
            </p:custDataLst>
          </p:nvPr>
        </p:nvSpPr>
        <p:spPr bwMode="gray">
          <a:xfrm>
            <a:off x="6673651" y="1947146"/>
            <a:ext cx="3240000" cy="360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ts val="600"/>
              </a:spcBef>
              <a:buClr>
                <a:schemeClr val="accent2"/>
              </a:buClr>
            </a:pPr>
            <a:r>
              <a:rPr lang="en-GB" sz="2800" dirty="0" smtClean="0">
                <a:solidFill>
                  <a:schemeClr val="accent2"/>
                </a:solidFill>
              </a:rPr>
              <a:t>Emotions</a:t>
            </a:r>
            <a:endParaRPr lang="en-GB" sz="2000" dirty="0">
              <a:solidFill>
                <a:schemeClr val="accent2"/>
              </a:solidFill>
            </a:endParaRPr>
          </a:p>
        </p:txBody>
      </p:sp>
      <p:sp>
        <p:nvSpPr>
          <p:cNvPr id="32" name="Textfeld 15"/>
          <p:cNvSpPr txBox="1"/>
          <p:nvPr>
            <p:custDataLst>
              <p:tags r:id="rId6"/>
            </p:custDataLst>
          </p:nvPr>
        </p:nvSpPr>
        <p:spPr bwMode="gray">
          <a:xfrm>
            <a:off x="6529635" y="2409798"/>
            <a:ext cx="3204176" cy="26753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1" algn="ctr">
              <a:buClr>
                <a:schemeClr val="accent2"/>
              </a:buClr>
            </a:pPr>
            <a:r>
              <a:rPr lang="en-US" sz="2800" dirty="0"/>
              <a:t>Neutral, Happiness, Surprise, Sadness, Anger, Disgust, Fear, Contempt</a:t>
            </a:r>
          </a:p>
        </p:txBody>
      </p:sp>
    </p:spTree>
    <p:extLst>
      <p:ext uri="{BB962C8B-B14F-4D97-AF65-F5344CB8AC3E}">
        <p14:creationId xmlns:p14="http://schemas.microsoft.com/office/powerpoint/2010/main" val="130897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Main Dataset</a:t>
            </a:r>
            <a:endParaRPr lang="en-GB" dirty="0"/>
          </a:p>
        </p:txBody>
      </p:sp>
      <p:grpSp>
        <p:nvGrpSpPr>
          <p:cNvPr id="3" name="Gruppieren 2"/>
          <p:cNvGrpSpPr/>
          <p:nvPr/>
        </p:nvGrpSpPr>
        <p:grpSpPr bwMode="invGray">
          <a:xfrm>
            <a:off x="3145259" y="332656"/>
            <a:ext cx="5818762" cy="6182444"/>
            <a:chOff x="3159145" y="332656"/>
            <a:chExt cx="5818762" cy="6182444"/>
          </a:xfrm>
        </p:grpSpPr>
        <p:sp>
          <p:nvSpPr>
            <p:cNvPr id="87" name="Freeform 5"/>
            <p:cNvSpPr>
              <a:spLocks/>
            </p:cNvSpPr>
            <p:nvPr/>
          </p:nvSpPr>
          <p:spPr bwMode="invGray">
            <a:xfrm>
              <a:off x="4525849" y="1153852"/>
              <a:ext cx="393000" cy="363674"/>
            </a:xfrm>
            <a:custGeom>
              <a:avLst/>
              <a:gdLst>
                <a:gd name="T0" fmla="*/ 3 w 28"/>
                <a:gd name="T1" fmla="*/ 26 h 26"/>
                <a:gd name="T2" fmla="*/ 7 w 28"/>
                <a:gd name="T3" fmla="*/ 23 h 26"/>
                <a:gd name="T4" fmla="*/ 24 w 28"/>
                <a:gd name="T5" fmla="*/ 7 h 26"/>
                <a:gd name="T6" fmla="*/ 27 w 28"/>
                <a:gd name="T7" fmla="*/ 4 h 26"/>
                <a:gd name="T8" fmla="*/ 24 w 28"/>
                <a:gd name="T9" fmla="*/ 0 h 26"/>
                <a:gd name="T10" fmla="*/ 0 w 28"/>
                <a:gd name="T11" fmla="*/ 22 h 26"/>
                <a:gd name="T12" fmla="*/ 3 w 2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3" y="26"/>
                  </a:moveTo>
                  <a:cubicBezTo>
                    <a:pt x="5" y="26"/>
                    <a:pt x="6" y="24"/>
                    <a:pt x="7" y="23"/>
                  </a:cubicBezTo>
                  <a:cubicBezTo>
                    <a:pt x="7" y="13"/>
                    <a:pt x="15" y="6"/>
                    <a:pt x="24" y="7"/>
                  </a:cubicBezTo>
                  <a:cubicBezTo>
                    <a:pt x="26" y="7"/>
                    <a:pt x="27" y="6"/>
                    <a:pt x="27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12" y="0"/>
                    <a:pt x="1" y="9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88" name="Freeform 6"/>
            <p:cNvSpPr>
              <a:spLocks/>
            </p:cNvSpPr>
            <p:nvPr/>
          </p:nvSpPr>
          <p:spPr bwMode="invGray">
            <a:xfrm>
              <a:off x="4390935" y="4948957"/>
              <a:ext cx="668687" cy="434060"/>
            </a:xfrm>
            <a:custGeom>
              <a:avLst/>
              <a:gdLst>
                <a:gd name="T0" fmla="*/ 28 w 48"/>
                <a:gd name="T1" fmla="*/ 3 h 31"/>
                <a:gd name="T2" fmla="*/ 28 w 48"/>
                <a:gd name="T3" fmla="*/ 3 h 31"/>
                <a:gd name="T4" fmla="*/ 0 w 48"/>
                <a:gd name="T5" fmla="*/ 20 h 31"/>
                <a:gd name="T6" fmla="*/ 3 w 48"/>
                <a:gd name="T7" fmla="*/ 24 h 31"/>
                <a:gd name="T8" fmla="*/ 7 w 48"/>
                <a:gd name="T9" fmla="*/ 22 h 31"/>
                <a:gd name="T10" fmla="*/ 25 w 48"/>
                <a:gd name="T11" fmla="*/ 9 h 31"/>
                <a:gd name="T12" fmla="*/ 26 w 48"/>
                <a:gd name="T13" fmla="*/ 10 h 31"/>
                <a:gd name="T14" fmla="*/ 41 w 48"/>
                <a:gd name="T15" fmla="*/ 27 h 31"/>
                <a:gd name="T16" fmla="*/ 44 w 48"/>
                <a:gd name="T17" fmla="*/ 31 h 31"/>
                <a:gd name="T18" fmla="*/ 48 w 48"/>
                <a:gd name="T19" fmla="*/ 28 h 31"/>
                <a:gd name="T20" fmla="*/ 28 w 48"/>
                <a:gd name="T21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31">
                  <a:moveTo>
                    <a:pt x="28" y="3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16" y="0"/>
                    <a:pt x="3" y="8"/>
                    <a:pt x="0" y="20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4" y="25"/>
                    <a:pt x="6" y="24"/>
                    <a:pt x="7" y="22"/>
                  </a:cubicBezTo>
                  <a:cubicBezTo>
                    <a:pt x="9" y="13"/>
                    <a:pt x="17" y="8"/>
                    <a:pt x="25" y="9"/>
                  </a:cubicBezTo>
                  <a:cubicBezTo>
                    <a:pt x="25" y="10"/>
                    <a:pt x="25" y="10"/>
                    <a:pt x="26" y="10"/>
                  </a:cubicBezTo>
                  <a:cubicBezTo>
                    <a:pt x="35" y="10"/>
                    <a:pt x="42" y="18"/>
                    <a:pt x="41" y="27"/>
                  </a:cubicBezTo>
                  <a:cubicBezTo>
                    <a:pt x="41" y="29"/>
                    <a:pt x="42" y="31"/>
                    <a:pt x="44" y="31"/>
                  </a:cubicBezTo>
                  <a:cubicBezTo>
                    <a:pt x="46" y="31"/>
                    <a:pt x="47" y="29"/>
                    <a:pt x="48" y="28"/>
                  </a:cubicBezTo>
                  <a:cubicBezTo>
                    <a:pt x="48" y="16"/>
                    <a:pt x="40" y="5"/>
                    <a:pt x="28" y="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89" name="Freeform 7"/>
            <p:cNvSpPr>
              <a:spLocks/>
            </p:cNvSpPr>
            <p:nvPr/>
          </p:nvSpPr>
          <p:spPr bwMode="invGray">
            <a:xfrm>
              <a:off x="4725284" y="5218781"/>
              <a:ext cx="334342" cy="445794"/>
            </a:xfrm>
            <a:custGeom>
              <a:avLst/>
              <a:gdLst>
                <a:gd name="T0" fmla="*/ 21 w 24"/>
                <a:gd name="T1" fmla="*/ 25 h 32"/>
                <a:gd name="T2" fmla="*/ 9 w 24"/>
                <a:gd name="T3" fmla="*/ 4 h 32"/>
                <a:gd name="T4" fmla="*/ 7 w 24"/>
                <a:gd name="T5" fmla="*/ 0 h 32"/>
                <a:gd name="T6" fmla="*/ 3 w 24"/>
                <a:gd name="T7" fmla="*/ 3 h 32"/>
                <a:gd name="T8" fmla="*/ 19 w 24"/>
                <a:gd name="T9" fmla="*/ 31 h 32"/>
                <a:gd name="T10" fmla="*/ 23 w 24"/>
                <a:gd name="T11" fmla="*/ 29 h 32"/>
                <a:gd name="T12" fmla="*/ 21 w 24"/>
                <a:gd name="T13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2">
                  <a:moveTo>
                    <a:pt x="21" y="25"/>
                  </a:moveTo>
                  <a:cubicBezTo>
                    <a:pt x="12" y="22"/>
                    <a:pt x="7" y="13"/>
                    <a:pt x="9" y="4"/>
                  </a:cubicBezTo>
                  <a:cubicBezTo>
                    <a:pt x="10" y="3"/>
                    <a:pt x="9" y="1"/>
                    <a:pt x="7" y="0"/>
                  </a:cubicBezTo>
                  <a:cubicBezTo>
                    <a:pt x="5" y="0"/>
                    <a:pt x="4" y="1"/>
                    <a:pt x="3" y="3"/>
                  </a:cubicBezTo>
                  <a:cubicBezTo>
                    <a:pt x="0" y="15"/>
                    <a:pt x="7" y="28"/>
                    <a:pt x="19" y="31"/>
                  </a:cubicBezTo>
                  <a:cubicBezTo>
                    <a:pt x="21" y="32"/>
                    <a:pt x="23" y="30"/>
                    <a:pt x="23" y="29"/>
                  </a:cubicBezTo>
                  <a:cubicBezTo>
                    <a:pt x="24" y="27"/>
                    <a:pt x="23" y="25"/>
                    <a:pt x="21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0" name="Freeform 8"/>
            <p:cNvSpPr>
              <a:spLocks/>
            </p:cNvSpPr>
            <p:nvPr/>
          </p:nvSpPr>
          <p:spPr bwMode="invGray">
            <a:xfrm>
              <a:off x="3816098" y="2162752"/>
              <a:ext cx="533777" cy="973704"/>
            </a:xfrm>
            <a:custGeom>
              <a:avLst/>
              <a:gdLst>
                <a:gd name="T0" fmla="*/ 21 w 38"/>
                <a:gd name="T1" fmla="*/ 41 h 70"/>
                <a:gd name="T2" fmla="*/ 27 w 38"/>
                <a:gd name="T3" fmla="*/ 28 h 70"/>
                <a:gd name="T4" fmla="*/ 27 w 38"/>
                <a:gd name="T5" fmla="*/ 28 h 70"/>
                <a:gd name="T6" fmla="*/ 9 w 38"/>
                <a:gd name="T7" fmla="*/ 0 h 70"/>
                <a:gd name="T8" fmla="*/ 5 w 38"/>
                <a:gd name="T9" fmla="*/ 3 h 70"/>
                <a:gd name="T10" fmla="*/ 8 w 38"/>
                <a:gd name="T11" fmla="*/ 7 h 70"/>
                <a:gd name="T12" fmla="*/ 21 w 38"/>
                <a:gd name="T13" fmla="*/ 25 h 70"/>
                <a:gd name="T14" fmla="*/ 20 w 38"/>
                <a:gd name="T15" fmla="*/ 26 h 70"/>
                <a:gd name="T16" fmla="*/ 3 w 38"/>
                <a:gd name="T17" fmla="*/ 41 h 70"/>
                <a:gd name="T18" fmla="*/ 0 w 38"/>
                <a:gd name="T19" fmla="*/ 45 h 70"/>
                <a:gd name="T20" fmla="*/ 3 w 38"/>
                <a:gd name="T21" fmla="*/ 48 h 70"/>
                <a:gd name="T22" fmla="*/ 15 w 38"/>
                <a:gd name="T23" fmla="*/ 45 h 70"/>
                <a:gd name="T24" fmla="*/ 16 w 38"/>
                <a:gd name="T25" fmla="*/ 46 h 70"/>
                <a:gd name="T26" fmla="*/ 29 w 38"/>
                <a:gd name="T27" fmla="*/ 65 h 70"/>
                <a:gd name="T28" fmla="*/ 32 w 38"/>
                <a:gd name="T29" fmla="*/ 69 h 70"/>
                <a:gd name="T30" fmla="*/ 36 w 38"/>
                <a:gd name="T31" fmla="*/ 67 h 70"/>
                <a:gd name="T32" fmla="*/ 21 w 38"/>
                <a:gd name="T33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70">
                  <a:moveTo>
                    <a:pt x="21" y="41"/>
                  </a:moveTo>
                  <a:cubicBezTo>
                    <a:pt x="24" y="37"/>
                    <a:pt x="26" y="33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30" y="16"/>
                    <a:pt x="22" y="3"/>
                    <a:pt x="9" y="0"/>
                  </a:cubicBezTo>
                  <a:cubicBezTo>
                    <a:pt x="8" y="0"/>
                    <a:pt x="6" y="1"/>
                    <a:pt x="5" y="3"/>
                  </a:cubicBezTo>
                  <a:cubicBezTo>
                    <a:pt x="5" y="5"/>
                    <a:pt x="6" y="6"/>
                    <a:pt x="8" y="7"/>
                  </a:cubicBezTo>
                  <a:cubicBezTo>
                    <a:pt x="16" y="9"/>
                    <a:pt x="22" y="17"/>
                    <a:pt x="21" y="25"/>
                  </a:cubicBezTo>
                  <a:cubicBezTo>
                    <a:pt x="21" y="25"/>
                    <a:pt x="20" y="25"/>
                    <a:pt x="20" y="26"/>
                  </a:cubicBezTo>
                  <a:cubicBezTo>
                    <a:pt x="20" y="35"/>
                    <a:pt x="12" y="42"/>
                    <a:pt x="3" y="41"/>
                  </a:cubicBezTo>
                  <a:cubicBezTo>
                    <a:pt x="1" y="41"/>
                    <a:pt x="0" y="43"/>
                    <a:pt x="0" y="45"/>
                  </a:cubicBezTo>
                  <a:cubicBezTo>
                    <a:pt x="0" y="46"/>
                    <a:pt x="1" y="48"/>
                    <a:pt x="3" y="48"/>
                  </a:cubicBezTo>
                  <a:cubicBezTo>
                    <a:pt x="7" y="48"/>
                    <a:pt x="11" y="47"/>
                    <a:pt x="15" y="45"/>
                  </a:cubicBezTo>
                  <a:cubicBezTo>
                    <a:pt x="15" y="46"/>
                    <a:pt x="16" y="46"/>
                    <a:pt x="16" y="46"/>
                  </a:cubicBezTo>
                  <a:cubicBezTo>
                    <a:pt x="25" y="48"/>
                    <a:pt x="31" y="56"/>
                    <a:pt x="29" y="65"/>
                  </a:cubicBezTo>
                  <a:cubicBezTo>
                    <a:pt x="29" y="67"/>
                    <a:pt x="30" y="69"/>
                    <a:pt x="32" y="69"/>
                  </a:cubicBezTo>
                  <a:cubicBezTo>
                    <a:pt x="34" y="70"/>
                    <a:pt x="36" y="68"/>
                    <a:pt x="36" y="67"/>
                  </a:cubicBezTo>
                  <a:cubicBezTo>
                    <a:pt x="38" y="55"/>
                    <a:pt x="31" y="44"/>
                    <a:pt x="21" y="41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1" name="Freeform 9"/>
            <p:cNvSpPr>
              <a:spLocks/>
            </p:cNvSpPr>
            <p:nvPr/>
          </p:nvSpPr>
          <p:spPr bwMode="invGray">
            <a:xfrm>
              <a:off x="4819134" y="3488400"/>
              <a:ext cx="674551" cy="891585"/>
            </a:xfrm>
            <a:custGeom>
              <a:avLst/>
              <a:gdLst>
                <a:gd name="T0" fmla="*/ 38 w 48"/>
                <a:gd name="T1" fmla="*/ 30 h 64"/>
                <a:gd name="T2" fmla="*/ 38 w 48"/>
                <a:gd name="T3" fmla="*/ 29 h 64"/>
                <a:gd name="T4" fmla="*/ 46 w 48"/>
                <a:gd name="T5" fmla="*/ 7 h 64"/>
                <a:gd name="T6" fmla="*/ 47 w 48"/>
                <a:gd name="T7" fmla="*/ 2 h 64"/>
                <a:gd name="T8" fmla="*/ 43 w 48"/>
                <a:gd name="T9" fmla="*/ 1 h 64"/>
                <a:gd name="T10" fmla="*/ 31 w 48"/>
                <a:gd name="T11" fmla="*/ 28 h 64"/>
                <a:gd name="T12" fmla="*/ 17 w 48"/>
                <a:gd name="T13" fmla="*/ 31 h 64"/>
                <a:gd name="T14" fmla="*/ 17 w 48"/>
                <a:gd name="T15" fmla="*/ 31 h 64"/>
                <a:gd name="T16" fmla="*/ 5 w 48"/>
                <a:gd name="T17" fmla="*/ 61 h 64"/>
                <a:gd name="T18" fmla="*/ 10 w 48"/>
                <a:gd name="T19" fmla="*/ 63 h 64"/>
                <a:gd name="T20" fmla="*/ 11 w 48"/>
                <a:gd name="T21" fmla="*/ 59 h 64"/>
                <a:gd name="T22" fmla="*/ 19 w 48"/>
                <a:gd name="T23" fmla="*/ 38 h 64"/>
                <a:gd name="T24" fmla="*/ 19 w 48"/>
                <a:gd name="T25" fmla="*/ 37 h 64"/>
                <a:gd name="T26" fmla="*/ 42 w 48"/>
                <a:gd name="T27" fmla="*/ 42 h 64"/>
                <a:gd name="T28" fmla="*/ 47 w 48"/>
                <a:gd name="T29" fmla="*/ 43 h 64"/>
                <a:gd name="T30" fmla="*/ 47 w 48"/>
                <a:gd name="T31" fmla="*/ 38 h 64"/>
                <a:gd name="T32" fmla="*/ 38 w 48"/>
                <a:gd name="T33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64">
                  <a:moveTo>
                    <a:pt x="38" y="30"/>
                  </a:moveTo>
                  <a:cubicBezTo>
                    <a:pt x="38" y="30"/>
                    <a:pt x="38" y="29"/>
                    <a:pt x="38" y="29"/>
                  </a:cubicBezTo>
                  <a:cubicBezTo>
                    <a:pt x="34" y="20"/>
                    <a:pt x="38" y="10"/>
                    <a:pt x="46" y="7"/>
                  </a:cubicBezTo>
                  <a:cubicBezTo>
                    <a:pt x="47" y="6"/>
                    <a:pt x="48" y="4"/>
                    <a:pt x="47" y="2"/>
                  </a:cubicBezTo>
                  <a:cubicBezTo>
                    <a:pt x="47" y="0"/>
                    <a:pt x="45" y="0"/>
                    <a:pt x="43" y="1"/>
                  </a:cubicBezTo>
                  <a:cubicBezTo>
                    <a:pt x="32" y="6"/>
                    <a:pt x="28" y="17"/>
                    <a:pt x="31" y="28"/>
                  </a:cubicBezTo>
                  <a:cubicBezTo>
                    <a:pt x="26" y="28"/>
                    <a:pt x="21" y="28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5" y="36"/>
                    <a:pt x="0" y="49"/>
                    <a:pt x="5" y="61"/>
                  </a:cubicBezTo>
                  <a:cubicBezTo>
                    <a:pt x="6" y="63"/>
                    <a:pt x="8" y="64"/>
                    <a:pt x="10" y="63"/>
                  </a:cubicBezTo>
                  <a:cubicBezTo>
                    <a:pt x="11" y="62"/>
                    <a:pt x="12" y="60"/>
                    <a:pt x="11" y="59"/>
                  </a:cubicBezTo>
                  <a:cubicBezTo>
                    <a:pt x="8" y="51"/>
                    <a:pt x="11" y="42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7" y="32"/>
                    <a:pt x="37" y="34"/>
                    <a:pt x="42" y="42"/>
                  </a:cubicBezTo>
                  <a:cubicBezTo>
                    <a:pt x="43" y="44"/>
                    <a:pt x="45" y="44"/>
                    <a:pt x="47" y="43"/>
                  </a:cubicBezTo>
                  <a:cubicBezTo>
                    <a:pt x="48" y="42"/>
                    <a:pt x="48" y="40"/>
                    <a:pt x="47" y="38"/>
                  </a:cubicBezTo>
                  <a:cubicBezTo>
                    <a:pt x="45" y="35"/>
                    <a:pt x="42" y="32"/>
                    <a:pt x="38" y="3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2" name="Freeform 10"/>
            <p:cNvSpPr>
              <a:spLocks noEditPoints="1"/>
            </p:cNvSpPr>
            <p:nvPr/>
          </p:nvSpPr>
          <p:spPr bwMode="invGray">
            <a:xfrm>
              <a:off x="3159145" y="332656"/>
              <a:ext cx="2862457" cy="6112052"/>
            </a:xfrm>
            <a:custGeom>
              <a:avLst/>
              <a:gdLst>
                <a:gd name="T0" fmla="*/ 202 w 205"/>
                <a:gd name="T1" fmla="*/ 34 h 438"/>
                <a:gd name="T2" fmla="*/ 125 w 205"/>
                <a:gd name="T3" fmla="*/ 38 h 438"/>
                <a:gd name="T4" fmla="*/ 93 w 205"/>
                <a:gd name="T5" fmla="*/ 43 h 438"/>
                <a:gd name="T6" fmla="*/ 73 w 205"/>
                <a:gd name="T7" fmla="*/ 69 h 438"/>
                <a:gd name="T8" fmla="*/ 30 w 205"/>
                <a:gd name="T9" fmla="*/ 92 h 438"/>
                <a:gd name="T10" fmla="*/ 17 w 205"/>
                <a:gd name="T11" fmla="*/ 174 h 438"/>
                <a:gd name="T12" fmla="*/ 2 w 205"/>
                <a:gd name="T13" fmla="*/ 226 h 438"/>
                <a:gd name="T14" fmla="*/ 34 w 205"/>
                <a:gd name="T15" fmla="*/ 279 h 438"/>
                <a:gd name="T16" fmla="*/ 74 w 205"/>
                <a:gd name="T17" fmla="*/ 364 h 438"/>
                <a:gd name="T18" fmla="*/ 79 w 205"/>
                <a:gd name="T19" fmla="*/ 387 h 438"/>
                <a:gd name="T20" fmla="*/ 114 w 205"/>
                <a:gd name="T21" fmla="*/ 405 h 438"/>
                <a:gd name="T22" fmla="*/ 146 w 205"/>
                <a:gd name="T23" fmla="*/ 438 h 438"/>
                <a:gd name="T24" fmla="*/ 153 w 205"/>
                <a:gd name="T25" fmla="*/ 438 h 438"/>
                <a:gd name="T26" fmla="*/ 203 w 205"/>
                <a:gd name="T27" fmla="*/ 406 h 438"/>
                <a:gd name="T28" fmla="*/ 205 w 205"/>
                <a:gd name="T29" fmla="*/ 405 h 438"/>
                <a:gd name="T30" fmla="*/ 204 w 205"/>
                <a:gd name="T31" fmla="*/ 35 h 438"/>
                <a:gd name="T32" fmla="*/ 202 w 205"/>
                <a:gd name="T33" fmla="*/ 34 h 438"/>
                <a:gd name="T34" fmla="*/ 148 w 205"/>
                <a:gd name="T35" fmla="*/ 428 h 438"/>
                <a:gd name="T36" fmla="*/ 122 w 205"/>
                <a:gd name="T37" fmla="*/ 399 h 438"/>
                <a:gd name="T38" fmla="*/ 121 w 205"/>
                <a:gd name="T39" fmla="*/ 396 h 438"/>
                <a:gd name="T40" fmla="*/ 118 w 205"/>
                <a:gd name="T41" fmla="*/ 395 h 438"/>
                <a:gd name="T42" fmla="*/ 87 w 205"/>
                <a:gd name="T43" fmla="*/ 381 h 438"/>
                <a:gd name="T44" fmla="*/ 84 w 205"/>
                <a:gd name="T45" fmla="*/ 363 h 438"/>
                <a:gd name="T46" fmla="*/ 85 w 205"/>
                <a:gd name="T47" fmla="*/ 359 h 438"/>
                <a:gd name="T48" fmla="*/ 82 w 205"/>
                <a:gd name="T49" fmla="*/ 357 h 438"/>
                <a:gd name="T50" fmla="*/ 44 w 205"/>
                <a:gd name="T51" fmla="*/ 278 h 438"/>
                <a:gd name="T52" fmla="*/ 45 w 205"/>
                <a:gd name="T53" fmla="*/ 275 h 438"/>
                <a:gd name="T54" fmla="*/ 43 w 205"/>
                <a:gd name="T55" fmla="*/ 273 h 438"/>
                <a:gd name="T56" fmla="*/ 12 w 205"/>
                <a:gd name="T57" fmla="*/ 225 h 438"/>
                <a:gd name="T58" fmla="*/ 27 w 205"/>
                <a:gd name="T59" fmla="*/ 178 h 438"/>
                <a:gd name="T60" fmla="*/ 28 w 205"/>
                <a:gd name="T61" fmla="*/ 176 h 438"/>
                <a:gd name="T62" fmla="*/ 28 w 205"/>
                <a:gd name="T63" fmla="*/ 174 h 438"/>
                <a:gd name="T64" fmla="*/ 37 w 205"/>
                <a:gd name="T65" fmla="*/ 98 h 438"/>
                <a:gd name="T66" fmla="*/ 77 w 205"/>
                <a:gd name="T67" fmla="*/ 79 h 438"/>
                <a:gd name="T68" fmla="*/ 80 w 205"/>
                <a:gd name="T69" fmla="*/ 79 h 438"/>
                <a:gd name="T70" fmla="*/ 81 w 205"/>
                <a:gd name="T71" fmla="*/ 75 h 438"/>
                <a:gd name="T72" fmla="*/ 98 w 205"/>
                <a:gd name="T73" fmla="*/ 52 h 438"/>
                <a:gd name="T74" fmla="*/ 126 w 205"/>
                <a:gd name="T75" fmla="*/ 48 h 438"/>
                <a:gd name="T76" fmla="*/ 129 w 205"/>
                <a:gd name="T77" fmla="*/ 49 h 438"/>
                <a:gd name="T78" fmla="*/ 131 w 205"/>
                <a:gd name="T79" fmla="*/ 47 h 438"/>
                <a:gd name="T80" fmla="*/ 194 w 205"/>
                <a:gd name="T81" fmla="*/ 40 h 438"/>
                <a:gd name="T82" fmla="*/ 194 w 205"/>
                <a:gd name="T83" fmla="*/ 141 h 438"/>
                <a:gd name="T84" fmla="*/ 176 w 205"/>
                <a:gd name="T85" fmla="*/ 128 h 438"/>
                <a:gd name="T86" fmla="*/ 172 w 205"/>
                <a:gd name="T87" fmla="*/ 125 h 438"/>
                <a:gd name="T88" fmla="*/ 170 w 205"/>
                <a:gd name="T89" fmla="*/ 129 h 438"/>
                <a:gd name="T90" fmla="*/ 174 w 205"/>
                <a:gd name="T91" fmla="*/ 139 h 438"/>
                <a:gd name="T92" fmla="*/ 159 w 205"/>
                <a:gd name="T93" fmla="*/ 165 h 438"/>
                <a:gd name="T94" fmla="*/ 163 w 205"/>
                <a:gd name="T95" fmla="*/ 168 h 438"/>
                <a:gd name="T96" fmla="*/ 166 w 205"/>
                <a:gd name="T97" fmla="*/ 164 h 438"/>
                <a:gd name="T98" fmla="*/ 179 w 205"/>
                <a:gd name="T99" fmla="*/ 145 h 438"/>
                <a:gd name="T100" fmla="*/ 180 w 205"/>
                <a:gd name="T101" fmla="*/ 145 h 438"/>
                <a:gd name="T102" fmla="*/ 194 w 205"/>
                <a:gd name="T103" fmla="*/ 148 h 438"/>
                <a:gd name="T104" fmla="*/ 195 w 205"/>
                <a:gd name="T105" fmla="*/ 401 h 438"/>
                <a:gd name="T106" fmla="*/ 148 w 205"/>
                <a:gd name="T107" fmla="*/ 42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5" h="438">
                  <a:moveTo>
                    <a:pt x="202" y="34"/>
                  </a:moveTo>
                  <a:cubicBezTo>
                    <a:pt x="202" y="33"/>
                    <a:pt x="161" y="0"/>
                    <a:pt x="125" y="38"/>
                  </a:cubicBezTo>
                  <a:cubicBezTo>
                    <a:pt x="119" y="37"/>
                    <a:pt x="106" y="36"/>
                    <a:pt x="93" y="43"/>
                  </a:cubicBezTo>
                  <a:cubicBezTo>
                    <a:pt x="84" y="48"/>
                    <a:pt x="77" y="57"/>
                    <a:pt x="73" y="69"/>
                  </a:cubicBezTo>
                  <a:cubicBezTo>
                    <a:pt x="64" y="70"/>
                    <a:pt x="44" y="74"/>
                    <a:pt x="30" y="92"/>
                  </a:cubicBezTo>
                  <a:cubicBezTo>
                    <a:pt x="15" y="110"/>
                    <a:pt x="10" y="138"/>
                    <a:pt x="17" y="174"/>
                  </a:cubicBezTo>
                  <a:cubicBezTo>
                    <a:pt x="13" y="180"/>
                    <a:pt x="0" y="201"/>
                    <a:pt x="2" y="226"/>
                  </a:cubicBezTo>
                  <a:cubicBezTo>
                    <a:pt x="5" y="246"/>
                    <a:pt x="15" y="263"/>
                    <a:pt x="34" y="279"/>
                  </a:cubicBezTo>
                  <a:cubicBezTo>
                    <a:pt x="31" y="291"/>
                    <a:pt x="27" y="335"/>
                    <a:pt x="74" y="364"/>
                  </a:cubicBezTo>
                  <a:cubicBezTo>
                    <a:pt x="73" y="369"/>
                    <a:pt x="73" y="378"/>
                    <a:pt x="79" y="387"/>
                  </a:cubicBezTo>
                  <a:cubicBezTo>
                    <a:pt x="86" y="396"/>
                    <a:pt x="97" y="402"/>
                    <a:pt x="114" y="405"/>
                  </a:cubicBezTo>
                  <a:cubicBezTo>
                    <a:pt x="117" y="413"/>
                    <a:pt x="127" y="434"/>
                    <a:pt x="146" y="438"/>
                  </a:cubicBezTo>
                  <a:cubicBezTo>
                    <a:pt x="149" y="438"/>
                    <a:pt x="151" y="438"/>
                    <a:pt x="153" y="438"/>
                  </a:cubicBezTo>
                  <a:cubicBezTo>
                    <a:pt x="168" y="438"/>
                    <a:pt x="185" y="428"/>
                    <a:pt x="203" y="406"/>
                  </a:cubicBezTo>
                  <a:cubicBezTo>
                    <a:pt x="205" y="405"/>
                    <a:pt x="205" y="405"/>
                    <a:pt x="205" y="405"/>
                  </a:cubicBezTo>
                  <a:cubicBezTo>
                    <a:pt x="204" y="35"/>
                    <a:pt x="204" y="35"/>
                    <a:pt x="204" y="35"/>
                  </a:cubicBezTo>
                  <a:lnTo>
                    <a:pt x="202" y="34"/>
                  </a:lnTo>
                  <a:close/>
                  <a:moveTo>
                    <a:pt x="148" y="428"/>
                  </a:moveTo>
                  <a:cubicBezTo>
                    <a:pt x="131" y="424"/>
                    <a:pt x="122" y="399"/>
                    <a:pt x="122" y="399"/>
                  </a:cubicBezTo>
                  <a:cubicBezTo>
                    <a:pt x="121" y="396"/>
                    <a:pt x="121" y="396"/>
                    <a:pt x="121" y="396"/>
                  </a:cubicBezTo>
                  <a:cubicBezTo>
                    <a:pt x="118" y="395"/>
                    <a:pt x="118" y="395"/>
                    <a:pt x="118" y="395"/>
                  </a:cubicBezTo>
                  <a:cubicBezTo>
                    <a:pt x="103" y="394"/>
                    <a:pt x="93" y="389"/>
                    <a:pt x="87" y="381"/>
                  </a:cubicBezTo>
                  <a:cubicBezTo>
                    <a:pt x="81" y="373"/>
                    <a:pt x="84" y="363"/>
                    <a:pt x="84" y="363"/>
                  </a:cubicBezTo>
                  <a:cubicBezTo>
                    <a:pt x="85" y="359"/>
                    <a:pt x="85" y="359"/>
                    <a:pt x="85" y="359"/>
                  </a:cubicBezTo>
                  <a:cubicBezTo>
                    <a:pt x="82" y="357"/>
                    <a:pt x="82" y="357"/>
                    <a:pt x="82" y="357"/>
                  </a:cubicBezTo>
                  <a:cubicBezTo>
                    <a:pt x="30" y="327"/>
                    <a:pt x="44" y="280"/>
                    <a:pt x="44" y="278"/>
                  </a:cubicBezTo>
                  <a:cubicBezTo>
                    <a:pt x="45" y="275"/>
                    <a:pt x="45" y="275"/>
                    <a:pt x="45" y="275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25" y="259"/>
                    <a:pt x="14" y="243"/>
                    <a:pt x="12" y="225"/>
                  </a:cubicBezTo>
                  <a:cubicBezTo>
                    <a:pt x="10" y="199"/>
                    <a:pt x="26" y="178"/>
                    <a:pt x="27" y="178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1" y="140"/>
                    <a:pt x="24" y="115"/>
                    <a:pt x="37" y="98"/>
                  </a:cubicBezTo>
                  <a:cubicBezTo>
                    <a:pt x="53" y="80"/>
                    <a:pt x="76" y="79"/>
                    <a:pt x="77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4" y="64"/>
                    <a:pt x="90" y="56"/>
                    <a:pt x="98" y="52"/>
                  </a:cubicBezTo>
                  <a:cubicBezTo>
                    <a:pt x="111" y="44"/>
                    <a:pt x="126" y="48"/>
                    <a:pt x="126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57" y="17"/>
                    <a:pt x="186" y="35"/>
                    <a:pt x="194" y="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86" y="142"/>
                    <a:pt x="178" y="137"/>
                    <a:pt x="176" y="128"/>
                  </a:cubicBezTo>
                  <a:cubicBezTo>
                    <a:pt x="176" y="126"/>
                    <a:pt x="174" y="125"/>
                    <a:pt x="172" y="125"/>
                  </a:cubicBezTo>
                  <a:cubicBezTo>
                    <a:pt x="171" y="126"/>
                    <a:pt x="170" y="127"/>
                    <a:pt x="170" y="129"/>
                  </a:cubicBezTo>
                  <a:cubicBezTo>
                    <a:pt x="171" y="133"/>
                    <a:pt x="172" y="137"/>
                    <a:pt x="174" y="139"/>
                  </a:cubicBezTo>
                  <a:cubicBezTo>
                    <a:pt x="164" y="143"/>
                    <a:pt x="157" y="154"/>
                    <a:pt x="159" y="165"/>
                  </a:cubicBezTo>
                  <a:cubicBezTo>
                    <a:pt x="160" y="167"/>
                    <a:pt x="161" y="168"/>
                    <a:pt x="163" y="168"/>
                  </a:cubicBezTo>
                  <a:cubicBezTo>
                    <a:pt x="165" y="168"/>
                    <a:pt x="166" y="166"/>
                    <a:pt x="166" y="164"/>
                  </a:cubicBezTo>
                  <a:cubicBezTo>
                    <a:pt x="164" y="155"/>
                    <a:pt x="170" y="147"/>
                    <a:pt x="179" y="145"/>
                  </a:cubicBezTo>
                  <a:cubicBezTo>
                    <a:pt x="179" y="145"/>
                    <a:pt x="180" y="145"/>
                    <a:pt x="180" y="145"/>
                  </a:cubicBezTo>
                  <a:cubicBezTo>
                    <a:pt x="184" y="147"/>
                    <a:pt x="189" y="148"/>
                    <a:pt x="194" y="148"/>
                  </a:cubicBezTo>
                  <a:cubicBezTo>
                    <a:pt x="195" y="401"/>
                    <a:pt x="195" y="401"/>
                    <a:pt x="195" y="401"/>
                  </a:cubicBezTo>
                  <a:cubicBezTo>
                    <a:pt x="177" y="421"/>
                    <a:pt x="161" y="430"/>
                    <a:pt x="148" y="42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3" name="Freeform 11"/>
            <p:cNvSpPr>
              <a:spLocks/>
            </p:cNvSpPr>
            <p:nvPr/>
          </p:nvSpPr>
          <p:spPr bwMode="invGray">
            <a:xfrm>
              <a:off x="6215167" y="819510"/>
              <a:ext cx="1161408" cy="463392"/>
            </a:xfrm>
            <a:custGeom>
              <a:avLst/>
              <a:gdLst>
                <a:gd name="T0" fmla="*/ 6 w 83"/>
                <a:gd name="T1" fmla="*/ 20 h 33"/>
                <a:gd name="T2" fmla="*/ 0 w 83"/>
                <a:gd name="T3" fmla="*/ 27 h 33"/>
                <a:gd name="T4" fmla="*/ 6 w 83"/>
                <a:gd name="T5" fmla="*/ 33 h 33"/>
                <a:gd name="T6" fmla="*/ 13 w 83"/>
                <a:gd name="T7" fmla="*/ 29 h 33"/>
                <a:gd name="T8" fmla="*/ 54 w 83"/>
                <a:gd name="T9" fmla="*/ 29 h 33"/>
                <a:gd name="T10" fmla="*/ 74 w 83"/>
                <a:gd name="T11" fmla="*/ 13 h 33"/>
                <a:gd name="T12" fmla="*/ 76 w 83"/>
                <a:gd name="T13" fmla="*/ 14 h 33"/>
                <a:gd name="T14" fmla="*/ 83 w 83"/>
                <a:gd name="T15" fmla="*/ 7 h 33"/>
                <a:gd name="T16" fmla="*/ 76 w 83"/>
                <a:gd name="T17" fmla="*/ 0 h 33"/>
                <a:gd name="T18" fmla="*/ 69 w 83"/>
                <a:gd name="T19" fmla="*/ 7 h 33"/>
                <a:gd name="T20" fmla="*/ 70 w 83"/>
                <a:gd name="T21" fmla="*/ 10 h 33"/>
                <a:gd name="T22" fmla="*/ 52 w 83"/>
                <a:gd name="T23" fmla="*/ 25 h 33"/>
                <a:gd name="T24" fmla="*/ 13 w 83"/>
                <a:gd name="T25" fmla="*/ 25 h 33"/>
                <a:gd name="T26" fmla="*/ 6 w 83"/>
                <a:gd name="T27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33">
                  <a:moveTo>
                    <a:pt x="6" y="20"/>
                  </a:moveTo>
                  <a:cubicBezTo>
                    <a:pt x="3" y="20"/>
                    <a:pt x="0" y="23"/>
                    <a:pt x="0" y="27"/>
                  </a:cubicBezTo>
                  <a:cubicBezTo>
                    <a:pt x="0" y="30"/>
                    <a:pt x="3" y="33"/>
                    <a:pt x="6" y="33"/>
                  </a:cubicBezTo>
                  <a:cubicBezTo>
                    <a:pt x="9" y="33"/>
                    <a:pt x="12" y="31"/>
                    <a:pt x="1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5" y="14"/>
                    <a:pt x="76" y="14"/>
                  </a:cubicBezTo>
                  <a:cubicBezTo>
                    <a:pt x="80" y="14"/>
                    <a:pt x="83" y="11"/>
                    <a:pt x="83" y="7"/>
                  </a:cubicBezTo>
                  <a:cubicBezTo>
                    <a:pt x="83" y="3"/>
                    <a:pt x="80" y="0"/>
                    <a:pt x="76" y="0"/>
                  </a:cubicBezTo>
                  <a:cubicBezTo>
                    <a:pt x="72" y="0"/>
                    <a:pt x="69" y="3"/>
                    <a:pt x="69" y="7"/>
                  </a:cubicBezTo>
                  <a:cubicBezTo>
                    <a:pt x="69" y="8"/>
                    <a:pt x="70" y="9"/>
                    <a:pt x="70" y="10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2"/>
                    <a:pt x="9" y="20"/>
                    <a:pt x="6" y="2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4" name="Freeform 12"/>
            <p:cNvSpPr>
              <a:spLocks/>
            </p:cNvSpPr>
            <p:nvPr/>
          </p:nvSpPr>
          <p:spPr bwMode="invGray">
            <a:xfrm>
              <a:off x="6215167" y="1910529"/>
              <a:ext cx="1730378" cy="475123"/>
            </a:xfrm>
            <a:custGeom>
              <a:avLst/>
              <a:gdLst>
                <a:gd name="T0" fmla="*/ 6 w 124"/>
                <a:gd name="T1" fmla="*/ 34 h 34"/>
                <a:gd name="T2" fmla="*/ 13 w 124"/>
                <a:gd name="T3" fmla="*/ 29 h 34"/>
                <a:gd name="T4" fmla="*/ 90 w 124"/>
                <a:gd name="T5" fmla="*/ 29 h 34"/>
                <a:gd name="T6" fmla="*/ 113 w 124"/>
                <a:gd name="T7" fmla="*/ 12 h 34"/>
                <a:gd name="T8" fmla="*/ 117 w 124"/>
                <a:gd name="T9" fmla="*/ 14 h 34"/>
                <a:gd name="T10" fmla="*/ 124 w 124"/>
                <a:gd name="T11" fmla="*/ 7 h 34"/>
                <a:gd name="T12" fmla="*/ 117 w 124"/>
                <a:gd name="T13" fmla="*/ 0 h 34"/>
                <a:gd name="T14" fmla="*/ 111 w 124"/>
                <a:gd name="T15" fmla="*/ 7 h 34"/>
                <a:gd name="T16" fmla="*/ 111 w 124"/>
                <a:gd name="T17" fmla="*/ 9 h 34"/>
                <a:gd name="T18" fmla="*/ 89 w 124"/>
                <a:gd name="T19" fmla="*/ 25 h 34"/>
                <a:gd name="T20" fmla="*/ 13 w 124"/>
                <a:gd name="T21" fmla="*/ 25 h 34"/>
                <a:gd name="T22" fmla="*/ 6 w 124"/>
                <a:gd name="T23" fmla="*/ 21 h 34"/>
                <a:gd name="T24" fmla="*/ 0 w 124"/>
                <a:gd name="T25" fmla="*/ 27 h 34"/>
                <a:gd name="T26" fmla="*/ 6 w 124"/>
                <a:gd name="T2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34">
                  <a:moveTo>
                    <a:pt x="6" y="34"/>
                  </a:moveTo>
                  <a:cubicBezTo>
                    <a:pt x="9" y="34"/>
                    <a:pt x="12" y="32"/>
                    <a:pt x="13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6" y="14"/>
                    <a:pt x="117" y="14"/>
                  </a:cubicBezTo>
                  <a:cubicBezTo>
                    <a:pt x="121" y="14"/>
                    <a:pt x="124" y="11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114" y="0"/>
                    <a:pt x="111" y="3"/>
                    <a:pt x="111" y="7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3"/>
                    <a:pt x="9" y="21"/>
                    <a:pt x="6" y="21"/>
                  </a:cubicBezTo>
                  <a:cubicBezTo>
                    <a:pt x="3" y="21"/>
                    <a:pt x="0" y="24"/>
                    <a:pt x="0" y="27"/>
                  </a:cubicBezTo>
                  <a:cubicBezTo>
                    <a:pt x="0" y="31"/>
                    <a:pt x="3" y="34"/>
                    <a:pt x="6" y="3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5" name="Freeform 13"/>
            <p:cNvSpPr>
              <a:spLocks/>
            </p:cNvSpPr>
            <p:nvPr/>
          </p:nvSpPr>
          <p:spPr bwMode="invGray">
            <a:xfrm>
              <a:off x="6215167" y="1200779"/>
              <a:ext cx="1841827" cy="651093"/>
            </a:xfrm>
            <a:custGeom>
              <a:avLst/>
              <a:gdLst>
                <a:gd name="T0" fmla="*/ 120 w 132"/>
                <a:gd name="T1" fmla="*/ 10 h 47"/>
                <a:gd name="T2" fmla="*/ 87 w 132"/>
                <a:gd name="T3" fmla="*/ 42 h 47"/>
                <a:gd name="T4" fmla="*/ 47 w 132"/>
                <a:gd name="T5" fmla="*/ 24 h 47"/>
                <a:gd name="T6" fmla="*/ 13 w 132"/>
                <a:gd name="T7" fmla="*/ 24 h 47"/>
                <a:gd name="T8" fmla="*/ 6 w 132"/>
                <a:gd name="T9" fmla="*/ 19 h 47"/>
                <a:gd name="T10" fmla="*/ 0 w 132"/>
                <a:gd name="T11" fmla="*/ 26 h 47"/>
                <a:gd name="T12" fmla="*/ 6 w 132"/>
                <a:gd name="T13" fmla="*/ 32 h 47"/>
                <a:gd name="T14" fmla="*/ 13 w 132"/>
                <a:gd name="T15" fmla="*/ 28 h 47"/>
                <a:gd name="T16" fmla="*/ 46 w 132"/>
                <a:gd name="T17" fmla="*/ 28 h 47"/>
                <a:gd name="T18" fmla="*/ 88 w 132"/>
                <a:gd name="T19" fmla="*/ 47 h 47"/>
                <a:gd name="T20" fmla="*/ 123 w 132"/>
                <a:gd name="T21" fmla="*/ 12 h 47"/>
                <a:gd name="T22" fmla="*/ 126 w 132"/>
                <a:gd name="T23" fmla="*/ 13 h 47"/>
                <a:gd name="T24" fmla="*/ 132 w 132"/>
                <a:gd name="T25" fmla="*/ 6 h 47"/>
                <a:gd name="T26" fmla="*/ 126 w 132"/>
                <a:gd name="T27" fmla="*/ 0 h 47"/>
                <a:gd name="T28" fmla="*/ 119 w 132"/>
                <a:gd name="T29" fmla="*/ 6 h 47"/>
                <a:gd name="T30" fmla="*/ 120 w 132"/>
                <a:gd name="T31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47">
                  <a:moveTo>
                    <a:pt x="120" y="10"/>
                  </a:moveTo>
                  <a:cubicBezTo>
                    <a:pt x="87" y="42"/>
                    <a:pt x="87" y="42"/>
                    <a:pt x="87" y="42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1"/>
                    <a:pt x="9" y="19"/>
                    <a:pt x="6" y="19"/>
                  </a:cubicBezTo>
                  <a:cubicBezTo>
                    <a:pt x="3" y="19"/>
                    <a:pt x="0" y="22"/>
                    <a:pt x="0" y="26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9" y="32"/>
                    <a:pt x="12" y="30"/>
                    <a:pt x="13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24" y="13"/>
                    <a:pt x="125" y="13"/>
                    <a:pt x="126" y="13"/>
                  </a:cubicBezTo>
                  <a:cubicBezTo>
                    <a:pt x="129" y="13"/>
                    <a:pt x="132" y="10"/>
                    <a:pt x="132" y="6"/>
                  </a:cubicBezTo>
                  <a:cubicBezTo>
                    <a:pt x="132" y="3"/>
                    <a:pt x="129" y="0"/>
                    <a:pt x="126" y="0"/>
                  </a:cubicBezTo>
                  <a:cubicBezTo>
                    <a:pt x="122" y="0"/>
                    <a:pt x="119" y="3"/>
                    <a:pt x="119" y="6"/>
                  </a:cubicBezTo>
                  <a:cubicBezTo>
                    <a:pt x="119" y="7"/>
                    <a:pt x="119" y="9"/>
                    <a:pt x="120" y="1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6" name="Freeform 14"/>
            <p:cNvSpPr>
              <a:spLocks/>
            </p:cNvSpPr>
            <p:nvPr/>
          </p:nvSpPr>
          <p:spPr bwMode="invGray">
            <a:xfrm>
              <a:off x="7177140" y="2467769"/>
              <a:ext cx="563106" cy="557242"/>
            </a:xfrm>
            <a:custGeom>
              <a:avLst/>
              <a:gdLst>
                <a:gd name="T0" fmla="*/ 33 w 40"/>
                <a:gd name="T1" fmla="*/ 40 h 40"/>
                <a:gd name="T2" fmla="*/ 40 w 40"/>
                <a:gd name="T3" fmla="*/ 33 h 40"/>
                <a:gd name="T4" fmla="*/ 33 w 40"/>
                <a:gd name="T5" fmla="*/ 26 h 40"/>
                <a:gd name="T6" fmla="*/ 31 w 40"/>
                <a:gd name="T7" fmla="*/ 27 h 40"/>
                <a:gd name="T8" fmla="*/ 12 w 40"/>
                <a:gd name="T9" fmla="*/ 10 h 40"/>
                <a:gd name="T10" fmla="*/ 13 w 40"/>
                <a:gd name="T11" fmla="*/ 7 h 40"/>
                <a:gd name="T12" fmla="*/ 6 w 40"/>
                <a:gd name="T13" fmla="*/ 0 h 40"/>
                <a:gd name="T14" fmla="*/ 0 w 40"/>
                <a:gd name="T15" fmla="*/ 7 h 40"/>
                <a:gd name="T16" fmla="*/ 6 w 40"/>
                <a:gd name="T17" fmla="*/ 14 h 40"/>
                <a:gd name="T18" fmla="*/ 10 w 40"/>
                <a:gd name="T19" fmla="*/ 13 h 40"/>
                <a:gd name="T20" fmla="*/ 28 w 40"/>
                <a:gd name="T21" fmla="*/ 29 h 40"/>
                <a:gd name="T22" fmla="*/ 27 w 40"/>
                <a:gd name="T23" fmla="*/ 33 h 40"/>
                <a:gd name="T24" fmla="*/ 33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33" y="40"/>
                  </a:moveTo>
                  <a:cubicBezTo>
                    <a:pt x="37" y="40"/>
                    <a:pt x="40" y="37"/>
                    <a:pt x="40" y="33"/>
                  </a:cubicBezTo>
                  <a:cubicBezTo>
                    <a:pt x="40" y="29"/>
                    <a:pt x="37" y="26"/>
                    <a:pt x="33" y="26"/>
                  </a:cubicBezTo>
                  <a:cubicBezTo>
                    <a:pt x="32" y="26"/>
                    <a:pt x="32" y="27"/>
                    <a:pt x="31" y="27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8" y="14"/>
                    <a:pt x="9" y="13"/>
                    <a:pt x="10" y="13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30"/>
                    <a:pt x="27" y="32"/>
                    <a:pt x="27" y="33"/>
                  </a:cubicBezTo>
                  <a:cubicBezTo>
                    <a:pt x="27" y="37"/>
                    <a:pt x="30" y="40"/>
                    <a:pt x="33" y="4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7" name="Freeform 15"/>
            <p:cNvSpPr>
              <a:spLocks/>
            </p:cNvSpPr>
            <p:nvPr/>
          </p:nvSpPr>
          <p:spPr bwMode="invGray">
            <a:xfrm>
              <a:off x="6203436" y="2567486"/>
              <a:ext cx="1607199" cy="891585"/>
            </a:xfrm>
            <a:custGeom>
              <a:avLst/>
              <a:gdLst>
                <a:gd name="T0" fmla="*/ 6 w 115"/>
                <a:gd name="T1" fmla="*/ 14 h 64"/>
                <a:gd name="T2" fmla="*/ 13 w 115"/>
                <a:gd name="T3" fmla="*/ 9 h 64"/>
                <a:gd name="T4" fmla="*/ 51 w 115"/>
                <a:gd name="T5" fmla="*/ 9 h 64"/>
                <a:gd name="T6" fmla="*/ 102 w 115"/>
                <a:gd name="T7" fmla="*/ 54 h 64"/>
                <a:gd name="T8" fmla="*/ 101 w 115"/>
                <a:gd name="T9" fmla="*/ 57 h 64"/>
                <a:gd name="T10" fmla="*/ 108 w 115"/>
                <a:gd name="T11" fmla="*/ 64 h 64"/>
                <a:gd name="T12" fmla="*/ 115 w 115"/>
                <a:gd name="T13" fmla="*/ 57 h 64"/>
                <a:gd name="T14" fmla="*/ 108 w 115"/>
                <a:gd name="T15" fmla="*/ 50 h 64"/>
                <a:gd name="T16" fmla="*/ 104 w 115"/>
                <a:gd name="T17" fmla="*/ 51 h 64"/>
                <a:gd name="T18" fmla="*/ 52 w 115"/>
                <a:gd name="T19" fmla="*/ 5 h 64"/>
                <a:gd name="T20" fmla="*/ 13 w 115"/>
                <a:gd name="T21" fmla="*/ 5 h 64"/>
                <a:gd name="T22" fmla="*/ 6 w 115"/>
                <a:gd name="T23" fmla="*/ 0 h 64"/>
                <a:gd name="T24" fmla="*/ 0 w 115"/>
                <a:gd name="T25" fmla="*/ 7 h 64"/>
                <a:gd name="T26" fmla="*/ 6 w 115"/>
                <a:gd name="T27" fmla="*/ 1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64">
                  <a:moveTo>
                    <a:pt x="6" y="14"/>
                  </a:moveTo>
                  <a:cubicBezTo>
                    <a:pt x="9" y="14"/>
                    <a:pt x="12" y="12"/>
                    <a:pt x="1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1"/>
                    <a:pt x="104" y="64"/>
                    <a:pt x="108" y="64"/>
                  </a:cubicBezTo>
                  <a:cubicBezTo>
                    <a:pt x="112" y="64"/>
                    <a:pt x="115" y="61"/>
                    <a:pt x="115" y="57"/>
                  </a:cubicBezTo>
                  <a:cubicBezTo>
                    <a:pt x="115" y="53"/>
                    <a:pt x="112" y="50"/>
                    <a:pt x="108" y="50"/>
                  </a:cubicBezTo>
                  <a:cubicBezTo>
                    <a:pt x="107" y="50"/>
                    <a:pt x="105" y="51"/>
                    <a:pt x="104" y="51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8" name="Freeform 16"/>
            <p:cNvSpPr>
              <a:spLocks/>
            </p:cNvSpPr>
            <p:nvPr/>
          </p:nvSpPr>
          <p:spPr bwMode="invGray">
            <a:xfrm>
              <a:off x="6174107" y="3277233"/>
              <a:ext cx="1284584" cy="252226"/>
            </a:xfrm>
            <a:custGeom>
              <a:avLst/>
              <a:gdLst>
                <a:gd name="T0" fmla="*/ 9 w 92"/>
                <a:gd name="T1" fmla="*/ 18 h 18"/>
                <a:gd name="T2" fmla="*/ 18 w 92"/>
                <a:gd name="T3" fmla="*/ 11 h 18"/>
                <a:gd name="T4" fmla="*/ 79 w 92"/>
                <a:gd name="T5" fmla="*/ 11 h 18"/>
                <a:gd name="T6" fmla="*/ 86 w 92"/>
                <a:gd name="T7" fmla="*/ 15 h 18"/>
                <a:gd name="T8" fmla="*/ 92 w 92"/>
                <a:gd name="T9" fmla="*/ 9 h 18"/>
                <a:gd name="T10" fmla="*/ 86 w 92"/>
                <a:gd name="T11" fmla="*/ 2 h 18"/>
                <a:gd name="T12" fmla="*/ 79 w 92"/>
                <a:gd name="T13" fmla="*/ 7 h 18"/>
                <a:gd name="T14" fmla="*/ 18 w 92"/>
                <a:gd name="T15" fmla="*/ 7 h 18"/>
                <a:gd name="T16" fmla="*/ 9 w 92"/>
                <a:gd name="T17" fmla="*/ 0 h 18"/>
                <a:gd name="T18" fmla="*/ 0 w 92"/>
                <a:gd name="T19" fmla="*/ 9 h 18"/>
                <a:gd name="T20" fmla="*/ 9 w 92"/>
                <a:gd name="T2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8">
                  <a:moveTo>
                    <a:pt x="9" y="18"/>
                  </a:moveTo>
                  <a:cubicBezTo>
                    <a:pt x="14" y="18"/>
                    <a:pt x="18" y="15"/>
                    <a:pt x="1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80" y="13"/>
                    <a:pt x="83" y="15"/>
                    <a:pt x="86" y="15"/>
                  </a:cubicBezTo>
                  <a:cubicBezTo>
                    <a:pt x="89" y="15"/>
                    <a:pt x="92" y="12"/>
                    <a:pt x="92" y="9"/>
                  </a:cubicBezTo>
                  <a:cubicBezTo>
                    <a:pt x="92" y="5"/>
                    <a:pt x="89" y="2"/>
                    <a:pt x="86" y="2"/>
                  </a:cubicBezTo>
                  <a:cubicBezTo>
                    <a:pt x="83" y="2"/>
                    <a:pt x="80" y="4"/>
                    <a:pt x="7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3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9" name="Oval 17"/>
            <p:cNvSpPr>
              <a:spLocks noChangeArrowheads="1"/>
            </p:cNvSpPr>
            <p:nvPr/>
          </p:nvSpPr>
          <p:spPr bwMode="invGray">
            <a:xfrm>
              <a:off x="6203436" y="5553123"/>
              <a:ext cx="181834" cy="19356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0" name="Freeform 18"/>
            <p:cNvSpPr>
              <a:spLocks/>
            </p:cNvSpPr>
            <p:nvPr/>
          </p:nvSpPr>
          <p:spPr bwMode="invGray">
            <a:xfrm>
              <a:off x="6215167" y="2972217"/>
              <a:ext cx="879854" cy="181837"/>
            </a:xfrm>
            <a:custGeom>
              <a:avLst/>
              <a:gdLst>
                <a:gd name="T0" fmla="*/ 50 w 63"/>
                <a:gd name="T1" fmla="*/ 4 h 13"/>
                <a:gd name="T2" fmla="*/ 13 w 63"/>
                <a:gd name="T3" fmla="*/ 4 h 13"/>
                <a:gd name="T4" fmla="*/ 6 w 63"/>
                <a:gd name="T5" fmla="*/ 0 h 13"/>
                <a:gd name="T6" fmla="*/ 0 w 63"/>
                <a:gd name="T7" fmla="*/ 6 h 13"/>
                <a:gd name="T8" fmla="*/ 6 w 63"/>
                <a:gd name="T9" fmla="*/ 13 h 13"/>
                <a:gd name="T10" fmla="*/ 13 w 63"/>
                <a:gd name="T11" fmla="*/ 8 h 13"/>
                <a:gd name="T12" fmla="*/ 50 w 63"/>
                <a:gd name="T13" fmla="*/ 8 h 13"/>
                <a:gd name="T14" fmla="*/ 56 w 63"/>
                <a:gd name="T15" fmla="*/ 13 h 13"/>
                <a:gd name="T16" fmla="*/ 63 w 63"/>
                <a:gd name="T17" fmla="*/ 6 h 13"/>
                <a:gd name="T18" fmla="*/ 56 w 63"/>
                <a:gd name="T19" fmla="*/ 0 h 13"/>
                <a:gd name="T20" fmla="*/ 50 w 63"/>
                <a:gd name="T2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13">
                  <a:moveTo>
                    <a:pt x="50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9" y="13"/>
                    <a:pt x="12" y="11"/>
                    <a:pt x="13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1" y="11"/>
                    <a:pt x="53" y="13"/>
                    <a:pt x="56" y="13"/>
                  </a:cubicBezTo>
                  <a:cubicBezTo>
                    <a:pt x="60" y="13"/>
                    <a:pt x="63" y="10"/>
                    <a:pt x="63" y="6"/>
                  </a:cubicBezTo>
                  <a:cubicBezTo>
                    <a:pt x="63" y="3"/>
                    <a:pt x="60" y="0"/>
                    <a:pt x="56" y="0"/>
                  </a:cubicBezTo>
                  <a:cubicBezTo>
                    <a:pt x="53" y="0"/>
                    <a:pt x="51" y="2"/>
                    <a:pt x="50" y="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1" name="Freeform 19"/>
            <p:cNvSpPr>
              <a:spLocks/>
            </p:cNvSpPr>
            <p:nvPr/>
          </p:nvSpPr>
          <p:spPr bwMode="invGray">
            <a:xfrm>
              <a:off x="6174107" y="4074968"/>
              <a:ext cx="2399066" cy="821196"/>
            </a:xfrm>
            <a:custGeom>
              <a:avLst/>
              <a:gdLst>
                <a:gd name="T0" fmla="*/ 165 w 172"/>
                <a:gd name="T1" fmla="*/ 45 h 59"/>
                <a:gd name="T2" fmla="*/ 163 w 172"/>
                <a:gd name="T3" fmla="*/ 46 h 59"/>
                <a:gd name="T4" fmla="*/ 132 w 172"/>
                <a:gd name="T5" fmla="*/ 6 h 59"/>
                <a:gd name="T6" fmla="*/ 18 w 172"/>
                <a:gd name="T7" fmla="*/ 6 h 59"/>
                <a:gd name="T8" fmla="*/ 10 w 172"/>
                <a:gd name="T9" fmla="*/ 0 h 59"/>
                <a:gd name="T10" fmla="*/ 0 w 172"/>
                <a:gd name="T11" fmla="*/ 9 h 59"/>
                <a:gd name="T12" fmla="*/ 10 w 172"/>
                <a:gd name="T13" fmla="*/ 19 h 59"/>
                <a:gd name="T14" fmla="*/ 19 w 172"/>
                <a:gd name="T15" fmla="*/ 10 h 59"/>
                <a:gd name="T16" fmla="*/ 130 w 172"/>
                <a:gd name="T17" fmla="*/ 10 h 59"/>
                <a:gd name="T18" fmla="*/ 159 w 172"/>
                <a:gd name="T19" fmla="*/ 48 h 59"/>
                <a:gd name="T20" fmla="*/ 158 w 172"/>
                <a:gd name="T21" fmla="*/ 52 h 59"/>
                <a:gd name="T22" fmla="*/ 165 w 172"/>
                <a:gd name="T23" fmla="*/ 59 h 59"/>
                <a:gd name="T24" fmla="*/ 172 w 172"/>
                <a:gd name="T25" fmla="*/ 52 h 59"/>
                <a:gd name="T26" fmla="*/ 165 w 172"/>
                <a:gd name="T2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59">
                  <a:moveTo>
                    <a:pt x="165" y="45"/>
                  </a:moveTo>
                  <a:cubicBezTo>
                    <a:pt x="164" y="45"/>
                    <a:pt x="163" y="46"/>
                    <a:pt x="163" y="46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3"/>
                    <a:pt x="14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9"/>
                    <a:pt x="10" y="19"/>
                  </a:cubicBezTo>
                  <a:cubicBezTo>
                    <a:pt x="14" y="19"/>
                    <a:pt x="18" y="15"/>
                    <a:pt x="19" y="10"/>
                  </a:cubicBezTo>
                  <a:cubicBezTo>
                    <a:pt x="130" y="10"/>
                    <a:pt x="130" y="10"/>
                    <a:pt x="130" y="10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59" y="49"/>
                    <a:pt x="158" y="51"/>
                    <a:pt x="158" y="52"/>
                  </a:cubicBezTo>
                  <a:cubicBezTo>
                    <a:pt x="158" y="56"/>
                    <a:pt x="161" y="59"/>
                    <a:pt x="165" y="59"/>
                  </a:cubicBezTo>
                  <a:cubicBezTo>
                    <a:pt x="169" y="59"/>
                    <a:pt x="172" y="56"/>
                    <a:pt x="172" y="52"/>
                  </a:cubicBezTo>
                  <a:cubicBezTo>
                    <a:pt x="172" y="48"/>
                    <a:pt x="169" y="45"/>
                    <a:pt x="165" y="4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2" name="Freeform 20"/>
            <p:cNvSpPr>
              <a:spLocks/>
            </p:cNvSpPr>
            <p:nvPr/>
          </p:nvSpPr>
          <p:spPr bwMode="invGray">
            <a:xfrm>
              <a:off x="6203436" y="573151"/>
              <a:ext cx="668687" cy="346076"/>
            </a:xfrm>
            <a:custGeom>
              <a:avLst/>
              <a:gdLst>
                <a:gd name="T0" fmla="*/ 6 w 48"/>
                <a:gd name="T1" fmla="*/ 25 h 25"/>
                <a:gd name="T2" fmla="*/ 12 w 48"/>
                <a:gd name="T3" fmla="*/ 21 h 25"/>
                <a:gd name="T4" fmla="*/ 44 w 48"/>
                <a:gd name="T5" fmla="*/ 21 h 25"/>
                <a:gd name="T6" fmla="*/ 44 w 48"/>
                <a:gd name="T7" fmla="*/ 13 h 25"/>
                <a:gd name="T8" fmla="*/ 48 w 48"/>
                <a:gd name="T9" fmla="*/ 7 h 25"/>
                <a:gd name="T10" fmla="*/ 42 w 48"/>
                <a:gd name="T11" fmla="*/ 0 h 25"/>
                <a:gd name="T12" fmla="*/ 35 w 48"/>
                <a:gd name="T13" fmla="*/ 7 h 25"/>
                <a:gd name="T14" fmla="*/ 40 w 48"/>
                <a:gd name="T15" fmla="*/ 13 h 25"/>
                <a:gd name="T16" fmla="*/ 40 w 48"/>
                <a:gd name="T17" fmla="*/ 17 h 25"/>
                <a:gd name="T18" fmla="*/ 13 w 48"/>
                <a:gd name="T19" fmla="*/ 17 h 25"/>
                <a:gd name="T20" fmla="*/ 6 w 48"/>
                <a:gd name="T21" fmla="*/ 11 h 25"/>
                <a:gd name="T22" fmla="*/ 0 w 48"/>
                <a:gd name="T23" fmla="*/ 18 h 25"/>
                <a:gd name="T24" fmla="*/ 6 w 48"/>
                <a:gd name="T2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25">
                  <a:moveTo>
                    <a:pt x="6" y="25"/>
                  </a:moveTo>
                  <a:cubicBezTo>
                    <a:pt x="9" y="25"/>
                    <a:pt x="11" y="24"/>
                    <a:pt x="1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6" y="12"/>
                    <a:pt x="48" y="10"/>
                    <a:pt x="48" y="7"/>
                  </a:cubicBezTo>
                  <a:cubicBezTo>
                    <a:pt x="48" y="3"/>
                    <a:pt x="45" y="0"/>
                    <a:pt x="42" y="0"/>
                  </a:cubicBezTo>
                  <a:cubicBezTo>
                    <a:pt x="38" y="0"/>
                    <a:pt x="35" y="3"/>
                    <a:pt x="35" y="7"/>
                  </a:cubicBezTo>
                  <a:cubicBezTo>
                    <a:pt x="35" y="10"/>
                    <a:pt x="37" y="12"/>
                    <a:pt x="40" y="13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4"/>
                    <a:pt x="10" y="11"/>
                    <a:pt x="6" y="11"/>
                  </a:cubicBezTo>
                  <a:cubicBezTo>
                    <a:pt x="3" y="11"/>
                    <a:pt x="0" y="14"/>
                    <a:pt x="0" y="18"/>
                  </a:cubicBezTo>
                  <a:cubicBezTo>
                    <a:pt x="0" y="22"/>
                    <a:pt x="3" y="25"/>
                    <a:pt x="6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3" name="Freeform 21"/>
            <p:cNvSpPr>
              <a:spLocks/>
            </p:cNvSpPr>
            <p:nvPr/>
          </p:nvSpPr>
          <p:spPr bwMode="invGray">
            <a:xfrm>
              <a:off x="6174107" y="4462104"/>
              <a:ext cx="2193770" cy="715614"/>
            </a:xfrm>
            <a:custGeom>
              <a:avLst/>
              <a:gdLst>
                <a:gd name="T0" fmla="*/ 151 w 157"/>
                <a:gd name="T1" fmla="*/ 37 h 51"/>
                <a:gd name="T2" fmla="*/ 148 w 157"/>
                <a:gd name="T3" fmla="*/ 38 h 51"/>
                <a:gd name="T4" fmla="*/ 124 w 157"/>
                <a:gd name="T5" fmla="*/ 6 h 51"/>
                <a:gd name="T6" fmla="*/ 18 w 157"/>
                <a:gd name="T7" fmla="*/ 7 h 51"/>
                <a:gd name="T8" fmla="*/ 9 w 157"/>
                <a:gd name="T9" fmla="*/ 0 h 51"/>
                <a:gd name="T10" fmla="*/ 0 w 157"/>
                <a:gd name="T11" fmla="*/ 9 h 51"/>
                <a:gd name="T12" fmla="*/ 9 w 157"/>
                <a:gd name="T13" fmla="*/ 18 h 51"/>
                <a:gd name="T14" fmla="*/ 18 w 157"/>
                <a:gd name="T15" fmla="*/ 11 h 51"/>
                <a:gd name="T16" fmla="*/ 122 w 157"/>
                <a:gd name="T17" fmla="*/ 10 h 51"/>
                <a:gd name="T18" fmla="*/ 145 w 157"/>
                <a:gd name="T19" fmla="*/ 40 h 51"/>
                <a:gd name="T20" fmla="*/ 144 w 157"/>
                <a:gd name="T21" fmla="*/ 44 h 51"/>
                <a:gd name="T22" fmla="*/ 151 w 157"/>
                <a:gd name="T23" fmla="*/ 51 h 51"/>
                <a:gd name="T24" fmla="*/ 157 w 157"/>
                <a:gd name="T25" fmla="*/ 44 h 51"/>
                <a:gd name="T26" fmla="*/ 151 w 157"/>
                <a:gd name="T27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51">
                  <a:moveTo>
                    <a:pt x="151" y="37"/>
                  </a:moveTo>
                  <a:cubicBezTo>
                    <a:pt x="150" y="37"/>
                    <a:pt x="149" y="38"/>
                    <a:pt x="148" y="38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3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14" y="18"/>
                    <a:pt x="17" y="15"/>
                    <a:pt x="18" y="11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4" y="41"/>
                    <a:pt x="144" y="43"/>
                    <a:pt x="144" y="44"/>
                  </a:cubicBezTo>
                  <a:cubicBezTo>
                    <a:pt x="144" y="48"/>
                    <a:pt x="147" y="51"/>
                    <a:pt x="151" y="51"/>
                  </a:cubicBezTo>
                  <a:cubicBezTo>
                    <a:pt x="154" y="51"/>
                    <a:pt x="157" y="48"/>
                    <a:pt x="157" y="44"/>
                  </a:cubicBezTo>
                  <a:cubicBezTo>
                    <a:pt x="157" y="40"/>
                    <a:pt x="154" y="37"/>
                    <a:pt x="151" y="3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4" name="Freeform 22"/>
            <p:cNvSpPr>
              <a:spLocks/>
            </p:cNvSpPr>
            <p:nvPr/>
          </p:nvSpPr>
          <p:spPr bwMode="invGray">
            <a:xfrm>
              <a:off x="6660961" y="4884432"/>
              <a:ext cx="1437092" cy="568973"/>
            </a:xfrm>
            <a:custGeom>
              <a:avLst/>
              <a:gdLst>
                <a:gd name="T0" fmla="*/ 96 w 103"/>
                <a:gd name="T1" fmla="*/ 27 h 41"/>
                <a:gd name="T2" fmla="*/ 94 w 103"/>
                <a:gd name="T3" fmla="*/ 28 h 41"/>
                <a:gd name="T4" fmla="*/ 79 w 103"/>
                <a:gd name="T5" fmla="*/ 5 h 41"/>
                <a:gd name="T6" fmla="*/ 13 w 103"/>
                <a:gd name="T7" fmla="*/ 5 h 41"/>
                <a:gd name="T8" fmla="*/ 6 w 103"/>
                <a:gd name="T9" fmla="*/ 0 h 41"/>
                <a:gd name="T10" fmla="*/ 0 w 103"/>
                <a:gd name="T11" fmla="*/ 7 h 41"/>
                <a:gd name="T12" fmla="*/ 6 w 103"/>
                <a:gd name="T13" fmla="*/ 14 h 41"/>
                <a:gd name="T14" fmla="*/ 13 w 103"/>
                <a:gd name="T15" fmla="*/ 9 h 41"/>
                <a:gd name="T16" fmla="*/ 77 w 103"/>
                <a:gd name="T17" fmla="*/ 9 h 41"/>
                <a:gd name="T18" fmla="*/ 91 w 103"/>
                <a:gd name="T19" fmla="*/ 30 h 41"/>
                <a:gd name="T20" fmla="*/ 89 w 103"/>
                <a:gd name="T21" fmla="*/ 34 h 41"/>
                <a:gd name="T22" fmla="*/ 96 w 103"/>
                <a:gd name="T23" fmla="*/ 41 h 41"/>
                <a:gd name="T24" fmla="*/ 103 w 103"/>
                <a:gd name="T25" fmla="*/ 34 h 41"/>
                <a:gd name="T26" fmla="*/ 96 w 103"/>
                <a:gd name="T2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41">
                  <a:moveTo>
                    <a:pt x="96" y="27"/>
                  </a:moveTo>
                  <a:cubicBezTo>
                    <a:pt x="95" y="27"/>
                    <a:pt x="95" y="27"/>
                    <a:pt x="94" y="28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9" y="14"/>
                    <a:pt x="12" y="12"/>
                    <a:pt x="13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0" y="31"/>
                    <a:pt x="89" y="32"/>
                    <a:pt x="89" y="34"/>
                  </a:cubicBezTo>
                  <a:cubicBezTo>
                    <a:pt x="89" y="38"/>
                    <a:pt x="92" y="41"/>
                    <a:pt x="96" y="41"/>
                  </a:cubicBezTo>
                  <a:cubicBezTo>
                    <a:pt x="100" y="41"/>
                    <a:pt x="103" y="38"/>
                    <a:pt x="103" y="34"/>
                  </a:cubicBezTo>
                  <a:cubicBezTo>
                    <a:pt x="103" y="30"/>
                    <a:pt x="100" y="27"/>
                    <a:pt x="96" y="2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5" name="Freeform 23"/>
            <p:cNvSpPr>
              <a:spLocks/>
            </p:cNvSpPr>
            <p:nvPr/>
          </p:nvSpPr>
          <p:spPr bwMode="invGray">
            <a:xfrm>
              <a:off x="6954247" y="5353688"/>
              <a:ext cx="1008900" cy="434060"/>
            </a:xfrm>
            <a:custGeom>
              <a:avLst/>
              <a:gdLst>
                <a:gd name="T0" fmla="*/ 59 w 72"/>
                <a:gd name="T1" fmla="*/ 25 h 31"/>
                <a:gd name="T2" fmla="*/ 65 w 72"/>
                <a:gd name="T3" fmla="*/ 31 h 31"/>
                <a:gd name="T4" fmla="*/ 72 w 72"/>
                <a:gd name="T5" fmla="*/ 25 h 31"/>
                <a:gd name="T6" fmla="*/ 65 w 72"/>
                <a:gd name="T7" fmla="*/ 18 h 31"/>
                <a:gd name="T8" fmla="*/ 65 w 72"/>
                <a:gd name="T9" fmla="*/ 18 h 31"/>
                <a:gd name="T10" fmla="*/ 57 w 72"/>
                <a:gd name="T11" fmla="*/ 4 h 31"/>
                <a:gd name="T12" fmla="*/ 13 w 72"/>
                <a:gd name="T13" fmla="*/ 4 h 31"/>
                <a:gd name="T14" fmla="*/ 7 w 72"/>
                <a:gd name="T15" fmla="*/ 0 h 31"/>
                <a:gd name="T16" fmla="*/ 0 w 72"/>
                <a:gd name="T17" fmla="*/ 7 h 31"/>
                <a:gd name="T18" fmla="*/ 7 w 72"/>
                <a:gd name="T19" fmla="*/ 13 h 31"/>
                <a:gd name="T20" fmla="*/ 13 w 72"/>
                <a:gd name="T21" fmla="*/ 8 h 31"/>
                <a:gd name="T22" fmla="*/ 54 w 72"/>
                <a:gd name="T23" fmla="*/ 8 h 31"/>
                <a:gd name="T24" fmla="*/ 61 w 72"/>
                <a:gd name="T25" fmla="*/ 20 h 31"/>
                <a:gd name="T26" fmla="*/ 59 w 72"/>
                <a:gd name="T2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31">
                  <a:moveTo>
                    <a:pt x="59" y="25"/>
                  </a:moveTo>
                  <a:cubicBezTo>
                    <a:pt x="59" y="28"/>
                    <a:pt x="62" y="31"/>
                    <a:pt x="65" y="31"/>
                  </a:cubicBezTo>
                  <a:cubicBezTo>
                    <a:pt x="69" y="31"/>
                    <a:pt x="72" y="28"/>
                    <a:pt x="72" y="25"/>
                  </a:cubicBezTo>
                  <a:cubicBezTo>
                    <a:pt x="72" y="21"/>
                    <a:pt x="69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1"/>
                    <a:pt x="13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0" y="21"/>
                    <a:pt x="59" y="23"/>
                    <a:pt x="59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6" name="Freeform 24"/>
            <p:cNvSpPr>
              <a:spLocks/>
            </p:cNvSpPr>
            <p:nvPr/>
          </p:nvSpPr>
          <p:spPr bwMode="invGray">
            <a:xfrm>
              <a:off x="6203436" y="403045"/>
              <a:ext cx="2592637" cy="3472491"/>
            </a:xfrm>
            <a:custGeom>
              <a:avLst/>
              <a:gdLst>
                <a:gd name="T0" fmla="*/ 150 w 186"/>
                <a:gd name="T1" fmla="*/ 13 h 249"/>
                <a:gd name="T2" fmla="*/ 150 w 186"/>
                <a:gd name="T3" fmla="*/ 146 h 249"/>
                <a:gd name="T4" fmla="*/ 150 w 186"/>
                <a:gd name="T5" fmla="*/ 146 h 249"/>
                <a:gd name="T6" fmla="*/ 116 w 186"/>
                <a:gd name="T7" fmla="*/ 146 h 249"/>
                <a:gd name="T8" fmla="*/ 110 w 186"/>
                <a:gd name="T9" fmla="*/ 142 h 249"/>
                <a:gd name="T10" fmla="*/ 103 w 186"/>
                <a:gd name="T11" fmla="*/ 148 h 249"/>
                <a:gd name="T12" fmla="*/ 110 w 186"/>
                <a:gd name="T13" fmla="*/ 155 h 249"/>
                <a:gd name="T14" fmla="*/ 116 w 186"/>
                <a:gd name="T15" fmla="*/ 150 h 249"/>
                <a:gd name="T16" fmla="*/ 146 w 186"/>
                <a:gd name="T17" fmla="*/ 150 h 249"/>
                <a:gd name="T18" fmla="*/ 120 w 186"/>
                <a:gd name="T19" fmla="*/ 177 h 249"/>
                <a:gd name="T20" fmla="*/ 120 w 186"/>
                <a:gd name="T21" fmla="*/ 220 h 249"/>
                <a:gd name="T22" fmla="*/ 96 w 186"/>
                <a:gd name="T23" fmla="*/ 241 h 249"/>
                <a:gd name="T24" fmla="*/ 13 w 186"/>
                <a:gd name="T25" fmla="*/ 241 h 249"/>
                <a:gd name="T26" fmla="*/ 6 w 186"/>
                <a:gd name="T27" fmla="*/ 236 h 249"/>
                <a:gd name="T28" fmla="*/ 0 w 186"/>
                <a:gd name="T29" fmla="*/ 242 h 249"/>
                <a:gd name="T30" fmla="*/ 6 w 186"/>
                <a:gd name="T31" fmla="*/ 249 h 249"/>
                <a:gd name="T32" fmla="*/ 12 w 186"/>
                <a:gd name="T33" fmla="*/ 245 h 249"/>
                <a:gd name="T34" fmla="*/ 98 w 186"/>
                <a:gd name="T35" fmla="*/ 245 h 249"/>
                <a:gd name="T36" fmla="*/ 124 w 186"/>
                <a:gd name="T37" fmla="*/ 222 h 249"/>
                <a:gd name="T38" fmla="*/ 124 w 186"/>
                <a:gd name="T39" fmla="*/ 178 h 249"/>
                <a:gd name="T40" fmla="*/ 151 w 186"/>
                <a:gd name="T41" fmla="*/ 150 h 249"/>
                <a:gd name="T42" fmla="*/ 186 w 186"/>
                <a:gd name="T43" fmla="*/ 150 h 249"/>
                <a:gd name="T44" fmla="*/ 186 w 186"/>
                <a:gd name="T45" fmla="*/ 146 h 249"/>
                <a:gd name="T46" fmla="*/ 154 w 186"/>
                <a:gd name="T47" fmla="*/ 146 h 249"/>
                <a:gd name="T48" fmla="*/ 154 w 186"/>
                <a:gd name="T49" fmla="*/ 13 h 249"/>
                <a:gd name="T50" fmla="*/ 159 w 186"/>
                <a:gd name="T51" fmla="*/ 7 h 249"/>
                <a:gd name="T52" fmla="*/ 152 w 186"/>
                <a:gd name="T53" fmla="*/ 0 h 249"/>
                <a:gd name="T54" fmla="*/ 145 w 186"/>
                <a:gd name="T55" fmla="*/ 7 h 249"/>
                <a:gd name="T56" fmla="*/ 150 w 186"/>
                <a:gd name="T57" fmla="*/ 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6" h="249">
                  <a:moveTo>
                    <a:pt x="150" y="13"/>
                  </a:moveTo>
                  <a:cubicBezTo>
                    <a:pt x="150" y="146"/>
                    <a:pt x="150" y="146"/>
                    <a:pt x="150" y="146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16" y="144"/>
                    <a:pt x="113" y="142"/>
                    <a:pt x="110" y="142"/>
                  </a:cubicBezTo>
                  <a:cubicBezTo>
                    <a:pt x="106" y="142"/>
                    <a:pt x="103" y="145"/>
                    <a:pt x="103" y="148"/>
                  </a:cubicBezTo>
                  <a:cubicBezTo>
                    <a:pt x="103" y="152"/>
                    <a:pt x="106" y="155"/>
                    <a:pt x="110" y="155"/>
                  </a:cubicBezTo>
                  <a:cubicBezTo>
                    <a:pt x="113" y="155"/>
                    <a:pt x="116" y="153"/>
                    <a:pt x="116" y="150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20" y="177"/>
                    <a:pt x="120" y="177"/>
                    <a:pt x="120" y="177"/>
                  </a:cubicBezTo>
                  <a:cubicBezTo>
                    <a:pt x="120" y="220"/>
                    <a:pt x="120" y="220"/>
                    <a:pt x="120" y="220"/>
                  </a:cubicBezTo>
                  <a:cubicBezTo>
                    <a:pt x="96" y="241"/>
                    <a:pt x="96" y="241"/>
                    <a:pt x="96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2" y="238"/>
                    <a:pt x="10" y="236"/>
                    <a:pt x="6" y="236"/>
                  </a:cubicBezTo>
                  <a:cubicBezTo>
                    <a:pt x="3" y="236"/>
                    <a:pt x="0" y="239"/>
                    <a:pt x="0" y="242"/>
                  </a:cubicBezTo>
                  <a:cubicBezTo>
                    <a:pt x="0" y="246"/>
                    <a:pt x="3" y="249"/>
                    <a:pt x="6" y="249"/>
                  </a:cubicBezTo>
                  <a:cubicBezTo>
                    <a:pt x="9" y="249"/>
                    <a:pt x="11" y="247"/>
                    <a:pt x="12" y="245"/>
                  </a:cubicBezTo>
                  <a:cubicBezTo>
                    <a:pt x="98" y="245"/>
                    <a:pt x="98" y="245"/>
                    <a:pt x="98" y="245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86" y="150"/>
                    <a:pt x="186" y="150"/>
                    <a:pt x="186" y="150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57" y="13"/>
                    <a:pt x="159" y="10"/>
                    <a:pt x="159" y="7"/>
                  </a:cubicBezTo>
                  <a:cubicBezTo>
                    <a:pt x="159" y="3"/>
                    <a:pt x="156" y="0"/>
                    <a:pt x="152" y="0"/>
                  </a:cubicBezTo>
                  <a:cubicBezTo>
                    <a:pt x="148" y="0"/>
                    <a:pt x="145" y="3"/>
                    <a:pt x="145" y="7"/>
                  </a:cubicBezTo>
                  <a:cubicBezTo>
                    <a:pt x="145" y="10"/>
                    <a:pt x="147" y="13"/>
                    <a:pt x="150" y="1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7" name="Freeform 25"/>
            <p:cNvSpPr>
              <a:spLocks/>
            </p:cNvSpPr>
            <p:nvPr/>
          </p:nvSpPr>
          <p:spPr bwMode="invGray">
            <a:xfrm>
              <a:off x="8420668" y="3306566"/>
              <a:ext cx="557239" cy="181837"/>
            </a:xfrm>
            <a:custGeom>
              <a:avLst/>
              <a:gdLst>
                <a:gd name="T0" fmla="*/ 13 w 40"/>
                <a:gd name="T1" fmla="*/ 5 h 13"/>
                <a:gd name="T2" fmla="*/ 7 w 40"/>
                <a:gd name="T3" fmla="*/ 0 h 13"/>
                <a:gd name="T4" fmla="*/ 0 w 40"/>
                <a:gd name="T5" fmla="*/ 7 h 13"/>
                <a:gd name="T6" fmla="*/ 7 w 40"/>
                <a:gd name="T7" fmla="*/ 13 h 13"/>
                <a:gd name="T8" fmla="*/ 13 w 40"/>
                <a:gd name="T9" fmla="*/ 9 h 13"/>
                <a:gd name="T10" fmla="*/ 40 w 40"/>
                <a:gd name="T11" fmla="*/ 9 h 13"/>
                <a:gd name="T12" fmla="*/ 40 w 40"/>
                <a:gd name="T13" fmla="*/ 5 h 13"/>
                <a:gd name="T14" fmla="*/ 13 w 40"/>
                <a:gd name="T15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3">
                  <a:moveTo>
                    <a:pt x="13" y="5"/>
                  </a:moveTo>
                  <a:cubicBezTo>
                    <a:pt x="12" y="2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1"/>
                    <a:pt x="13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5"/>
                    <a:pt x="40" y="5"/>
                    <a:pt x="40" y="5"/>
                  </a:cubicBezTo>
                  <a:lnTo>
                    <a:pt x="13" y="5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8" name="Freeform 26"/>
            <p:cNvSpPr>
              <a:spLocks/>
            </p:cNvSpPr>
            <p:nvPr/>
          </p:nvSpPr>
          <p:spPr bwMode="invGray">
            <a:xfrm>
              <a:off x="8420668" y="2983948"/>
              <a:ext cx="516179" cy="181837"/>
            </a:xfrm>
            <a:custGeom>
              <a:avLst/>
              <a:gdLst>
                <a:gd name="T0" fmla="*/ 7 w 37"/>
                <a:gd name="T1" fmla="*/ 0 h 13"/>
                <a:gd name="T2" fmla="*/ 0 w 37"/>
                <a:gd name="T3" fmla="*/ 7 h 13"/>
                <a:gd name="T4" fmla="*/ 7 w 37"/>
                <a:gd name="T5" fmla="*/ 13 h 13"/>
                <a:gd name="T6" fmla="*/ 13 w 37"/>
                <a:gd name="T7" fmla="*/ 9 h 13"/>
                <a:gd name="T8" fmla="*/ 37 w 37"/>
                <a:gd name="T9" fmla="*/ 9 h 13"/>
                <a:gd name="T10" fmla="*/ 37 w 37"/>
                <a:gd name="T11" fmla="*/ 5 h 13"/>
                <a:gd name="T12" fmla="*/ 13 w 37"/>
                <a:gd name="T13" fmla="*/ 5 h 13"/>
                <a:gd name="T14" fmla="*/ 7 w 37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3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2"/>
                    <a:pt x="13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10" y="0"/>
                    <a:pt x="7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9" name="Freeform 27"/>
            <p:cNvSpPr>
              <a:spLocks/>
            </p:cNvSpPr>
            <p:nvPr/>
          </p:nvSpPr>
          <p:spPr bwMode="invGray">
            <a:xfrm>
              <a:off x="6203436" y="4855107"/>
              <a:ext cx="1894617" cy="1659993"/>
            </a:xfrm>
            <a:custGeom>
              <a:avLst/>
              <a:gdLst>
                <a:gd name="T0" fmla="*/ 129 w 136"/>
                <a:gd name="T1" fmla="*/ 106 h 119"/>
                <a:gd name="T2" fmla="*/ 126 w 136"/>
                <a:gd name="T3" fmla="*/ 107 h 119"/>
                <a:gd name="T4" fmla="*/ 96 w 136"/>
                <a:gd name="T5" fmla="*/ 75 h 119"/>
                <a:gd name="T6" fmla="*/ 97 w 136"/>
                <a:gd name="T7" fmla="*/ 73 h 119"/>
                <a:gd name="T8" fmla="*/ 90 w 136"/>
                <a:gd name="T9" fmla="*/ 66 h 119"/>
                <a:gd name="T10" fmla="*/ 85 w 136"/>
                <a:gd name="T11" fmla="*/ 70 h 119"/>
                <a:gd name="T12" fmla="*/ 58 w 136"/>
                <a:gd name="T13" fmla="*/ 70 h 119"/>
                <a:gd name="T14" fmla="*/ 12 w 136"/>
                <a:gd name="T15" fmla="*/ 11 h 119"/>
                <a:gd name="T16" fmla="*/ 13 w 136"/>
                <a:gd name="T17" fmla="*/ 7 h 119"/>
                <a:gd name="T18" fmla="*/ 6 w 136"/>
                <a:gd name="T19" fmla="*/ 0 h 119"/>
                <a:gd name="T20" fmla="*/ 0 w 136"/>
                <a:gd name="T21" fmla="*/ 7 h 119"/>
                <a:gd name="T22" fmla="*/ 6 w 136"/>
                <a:gd name="T23" fmla="*/ 13 h 119"/>
                <a:gd name="T24" fmla="*/ 9 w 136"/>
                <a:gd name="T25" fmla="*/ 13 h 119"/>
                <a:gd name="T26" fmla="*/ 57 w 136"/>
                <a:gd name="T27" fmla="*/ 74 h 119"/>
                <a:gd name="T28" fmla="*/ 84 w 136"/>
                <a:gd name="T29" fmla="*/ 74 h 119"/>
                <a:gd name="T30" fmla="*/ 90 w 136"/>
                <a:gd name="T31" fmla="*/ 79 h 119"/>
                <a:gd name="T32" fmla="*/ 94 w 136"/>
                <a:gd name="T33" fmla="*/ 78 h 119"/>
                <a:gd name="T34" fmla="*/ 123 w 136"/>
                <a:gd name="T35" fmla="*/ 110 h 119"/>
                <a:gd name="T36" fmla="*/ 123 w 136"/>
                <a:gd name="T37" fmla="*/ 113 h 119"/>
                <a:gd name="T38" fmla="*/ 129 w 136"/>
                <a:gd name="T39" fmla="*/ 119 h 119"/>
                <a:gd name="T40" fmla="*/ 136 w 136"/>
                <a:gd name="T41" fmla="*/ 113 h 119"/>
                <a:gd name="T42" fmla="*/ 129 w 136"/>
                <a:gd name="T43" fmla="*/ 10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19">
                  <a:moveTo>
                    <a:pt x="129" y="106"/>
                  </a:moveTo>
                  <a:cubicBezTo>
                    <a:pt x="128" y="106"/>
                    <a:pt x="127" y="106"/>
                    <a:pt x="126" y="107"/>
                  </a:cubicBezTo>
                  <a:cubicBezTo>
                    <a:pt x="96" y="75"/>
                    <a:pt x="96" y="75"/>
                    <a:pt x="96" y="75"/>
                  </a:cubicBezTo>
                  <a:cubicBezTo>
                    <a:pt x="97" y="75"/>
                    <a:pt x="97" y="74"/>
                    <a:pt x="97" y="73"/>
                  </a:cubicBezTo>
                  <a:cubicBezTo>
                    <a:pt x="97" y="69"/>
                    <a:pt x="94" y="66"/>
                    <a:pt x="90" y="66"/>
                  </a:cubicBezTo>
                  <a:cubicBezTo>
                    <a:pt x="88" y="66"/>
                    <a:pt x="86" y="67"/>
                    <a:pt x="85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7"/>
                    <a:pt x="87" y="79"/>
                    <a:pt x="90" y="79"/>
                  </a:cubicBezTo>
                  <a:cubicBezTo>
                    <a:pt x="92" y="79"/>
                    <a:pt x="93" y="79"/>
                    <a:pt x="94" y="78"/>
                  </a:cubicBezTo>
                  <a:cubicBezTo>
                    <a:pt x="123" y="110"/>
                    <a:pt x="123" y="110"/>
                    <a:pt x="123" y="110"/>
                  </a:cubicBezTo>
                  <a:cubicBezTo>
                    <a:pt x="123" y="111"/>
                    <a:pt x="123" y="112"/>
                    <a:pt x="123" y="113"/>
                  </a:cubicBezTo>
                  <a:cubicBezTo>
                    <a:pt x="123" y="116"/>
                    <a:pt x="126" y="119"/>
                    <a:pt x="129" y="119"/>
                  </a:cubicBezTo>
                  <a:cubicBezTo>
                    <a:pt x="133" y="119"/>
                    <a:pt x="136" y="116"/>
                    <a:pt x="136" y="113"/>
                  </a:cubicBezTo>
                  <a:cubicBezTo>
                    <a:pt x="136" y="109"/>
                    <a:pt x="133" y="106"/>
                    <a:pt x="129" y="10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0" name="Freeform 28"/>
            <p:cNvSpPr>
              <a:spLocks/>
            </p:cNvSpPr>
            <p:nvPr/>
          </p:nvSpPr>
          <p:spPr bwMode="invGray">
            <a:xfrm>
              <a:off x="8438263" y="1435407"/>
              <a:ext cx="357804" cy="739076"/>
            </a:xfrm>
            <a:custGeom>
              <a:avLst/>
              <a:gdLst>
                <a:gd name="T0" fmla="*/ 5 w 26"/>
                <a:gd name="T1" fmla="*/ 14 h 53"/>
                <a:gd name="T2" fmla="*/ 5 w 26"/>
                <a:gd name="T3" fmla="*/ 53 h 53"/>
                <a:gd name="T4" fmla="*/ 26 w 26"/>
                <a:gd name="T5" fmla="*/ 53 h 53"/>
                <a:gd name="T6" fmla="*/ 26 w 26"/>
                <a:gd name="T7" fmla="*/ 49 h 53"/>
                <a:gd name="T8" fmla="*/ 9 w 26"/>
                <a:gd name="T9" fmla="*/ 49 h 53"/>
                <a:gd name="T10" fmla="*/ 9 w 26"/>
                <a:gd name="T11" fmla="*/ 14 h 53"/>
                <a:gd name="T12" fmla="*/ 14 w 26"/>
                <a:gd name="T13" fmla="*/ 7 h 53"/>
                <a:gd name="T14" fmla="*/ 7 w 26"/>
                <a:gd name="T15" fmla="*/ 0 h 53"/>
                <a:gd name="T16" fmla="*/ 0 w 26"/>
                <a:gd name="T17" fmla="*/ 7 h 53"/>
                <a:gd name="T18" fmla="*/ 5 w 26"/>
                <a:gd name="T19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3">
                  <a:moveTo>
                    <a:pt x="5" y="14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2" y="13"/>
                    <a:pt x="14" y="10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2" y="13"/>
                    <a:pt x="5" y="1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1" name="Freeform 29"/>
            <p:cNvSpPr>
              <a:spLocks/>
            </p:cNvSpPr>
            <p:nvPr/>
          </p:nvSpPr>
          <p:spPr bwMode="invGray">
            <a:xfrm>
              <a:off x="7053961" y="919224"/>
              <a:ext cx="838790" cy="574837"/>
            </a:xfrm>
            <a:custGeom>
              <a:avLst/>
              <a:gdLst>
                <a:gd name="T0" fmla="*/ 22 w 60"/>
                <a:gd name="T1" fmla="*/ 37 h 41"/>
                <a:gd name="T2" fmla="*/ 13 w 60"/>
                <a:gd name="T3" fmla="*/ 32 h 41"/>
                <a:gd name="T4" fmla="*/ 13 w 60"/>
                <a:gd name="T5" fmla="*/ 31 h 41"/>
                <a:gd name="T6" fmla="*/ 6 w 60"/>
                <a:gd name="T7" fmla="*/ 24 h 41"/>
                <a:gd name="T8" fmla="*/ 0 w 60"/>
                <a:gd name="T9" fmla="*/ 31 h 41"/>
                <a:gd name="T10" fmla="*/ 6 w 60"/>
                <a:gd name="T11" fmla="*/ 37 h 41"/>
                <a:gd name="T12" fmla="*/ 11 w 60"/>
                <a:gd name="T13" fmla="*/ 35 h 41"/>
                <a:gd name="T14" fmla="*/ 22 w 60"/>
                <a:gd name="T15" fmla="*/ 41 h 41"/>
                <a:gd name="T16" fmla="*/ 51 w 60"/>
                <a:gd name="T17" fmla="*/ 13 h 41"/>
                <a:gd name="T18" fmla="*/ 54 w 60"/>
                <a:gd name="T19" fmla="*/ 14 h 41"/>
                <a:gd name="T20" fmla="*/ 60 w 60"/>
                <a:gd name="T21" fmla="*/ 7 h 41"/>
                <a:gd name="T22" fmla="*/ 54 w 60"/>
                <a:gd name="T23" fmla="*/ 0 h 41"/>
                <a:gd name="T24" fmla="*/ 47 w 60"/>
                <a:gd name="T25" fmla="*/ 7 h 41"/>
                <a:gd name="T26" fmla="*/ 48 w 60"/>
                <a:gd name="T27" fmla="*/ 11 h 41"/>
                <a:gd name="T28" fmla="*/ 22 w 60"/>
                <a:gd name="T29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41">
                  <a:moveTo>
                    <a:pt x="22" y="37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1"/>
                    <a:pt x="13" y="31"/>
                  </a:cubicBezTo>
                  <a:cubicBezTo>
                    <a:pt x="13" y="27"/>
                    <a:pt x="10" y="24"/>
                    <a:pt x="6" y="24"/>
                  </a:cubicBezTo>
                  <a:cubicBezTo>
                    <a:pt x="3" y="24"/>
                    <a:pt x="0" y="27"/>
                    <a:pt x="0" y="31"/>
                  </a:cubicBezTo>
                  <a:cubicBezTo>
                    <a:pt x="0" y="34"/>
                    <a:pt x="3" y="37"/>
                    <a:pt x="6" y="37"/>
                  </a:cubicBezTo>
                  <a:cubicBezTo>
                    <a:pt x="8" y="37"/>
                    <a:pt x="10" y="37"/>
                    <a:pt x="11" y="35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2" y="14"/>
                    <a:pt x="53" y="14"/>
                    <a:pt x="54" y="14"/>
                  </a:cubicBezTo>
                  <a:cubicBezTo>
                    <a:pt x="57" y="14"/>
                    <a:pt x="60" y="11"/>
                    <a:pt x="60" y="7"/>
                  </a:cubicBezTo>
                  <a:cubicBezTo>
                    <a:pt x="60" y="3"/>
                    <a:pt x="57" y="0"/>
                    <a:pt x="54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47" y="8"/>
                    <a:pt x="47" y="10"/>
                    <a:pt x="48" y="11"/>
                  </a:cubicBezTo>
                  <a:lnTo>
                    <a:pt x="22" y="37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2" name="Freeform 30"/>
            <p:cNvSpPr>
              <a:spLocks/>
            </p:cNvSpPr>
            <p:nvPr/>
          </p:nvSpPr>
          <p:spPr bwMode="invGray">
            <a:xfrm>
              <a:off x="6215167" y="1828410"/>
              <a:ext cx="979568" cy="316747"/>
            </a:xfrm>
            <a:custGeom>
              <a:avLst/>
              <a:gdLst>
                <a:gd name="T0" fmla="*/ 63 w 70"/>
                <a:gd name="T1" fmla="*/ 23 h 23"/>
                <a:gd name="T2" fmla="*/ 70 w 70"/>
                <a:gd name="T3" fmla="*/ 16 h 23"/>
                <a:gd name="T4" fmla="*/ 63 w 70"/>
                <a:gd name="T5" fmla="*/ 10 h 23"/>
                <a:gd name="T6" fmla="*/ 58 w 70"/>
                <a:gd name="T7" fmla="*/ 12 h 23"/>
                <a:gd name="T8" fmla="*/ 42 w 70"/>
                <a:gd name="T9" fmla="*/ 5 h 23"/>
                <a:gd name="T10" fmla="*/ 13 w 70"/>
                <a:gd name="T11" fmla="*/ 4 h 23"/>
                <a:gd name="T12" fmla="*/ 6 w 70"/>
                <a:gd name="T13" fmla="*/ 0 h 23"/>
                <a:gd name="T14" fmla="*/ 0 w 70"/>
                <a:gd name="T15" fmla="*/ 6 h 23"/>
                <a:gd name="T16" fmla="*/ 6 w 70"/>
                <a:gd name="T17" fmla="*/ 13 h 23"/>
                <a:gd name="T18" fmla="*/ 13 w 70"/>
                <a:gd name="T19" fmla="*/ 8 h 23"/>
                <a:gd name="T20" fmla="*/ 40 w 70"/>
                <a:gd name="T21" fmla="*/ 8 h 23"/>
                <a:gd name="T22" fmla="*/ 57 w 70"/>
                <a:gd name="T23" fmla="*/ 16 h 23"/>
                <a:gd name="T24" fmla="*/ 56 w 70"/>
                <a:gd name="T25" fmla="*/ 16 h 23"/>
                <a:gd name="T26" fmla="*/ 63 w 70"/>
                <a:gd name="T2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23">
                  <a:moveTo>
                    <a:pt x="63" y="23"/>
                  </a:moveTo>
                  <a:cubicBezTo>
                    <a:pt x="67" y="23"/>
                    <a:pt x="70" y="20"/>
                    <a:pt x="70" y="16"/>
                  </a:cubicBezTo>
                  <a:cubicBezTo>
                    <a:pt x="70" y="13"/>
                    <a:pt x="67" y="10"/>
                    <a:pt x="63" y="10"/>
                  </a:cubicBezTo>
                  <a:cubicBezTo>
                    <a:pt x="61" y="10"/>
                    <a:pt x="59" y="11"/>
                    <a:pt x="58" y="12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9" y="13"/>
                    <a:pt x="12" y="11"/>
                    <a:pt x="13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6" y="16"/>
                    <a:pt x="56" y="16"/>
                  </a:cubicBezTo>
                  <a:cubicBezTo>
                    <a:pt x="56" y="20"/>
                    <a:pt x="59" y="23"/>
                    <a:pt x="63" y="2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3" name="Oval 31"/>
            <p:cNvSpPr>
              <a:spLocks noChangeArrowheads="1"/>
            </p:cNvSpPr>
            <p:nvPr/>
          </p:nvSpPr>
          <p:spPr bwMode="invGray">
            <a:xfrm>
              <a:off x="8479326" y="4391715"/>
              <a:ext cx="181834" cy="181837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4" name="Freeform 32"/>
            <p:cNvSpPr>
              <a:spLocks/>
            </p:cNvSpPr>
            <p:nvPr/>
          </p:nvSpPr>
          <p:spPr bwMode="invGray">
            <a:xfrm>
              <a:off x="6790008" y="6110366"/>
              <a:ext cx="568970" cy="346076"/>
            </a:xfrm>
            <a:custGeom>
              <a:avLst/>
              <a:gdLst>
                <a:gd name="T0" fmla="*/ 34 w 41"/>
                <a:gd name="T1" fmla="*/ 0 h 25"/>
                <a:gd name="T2" fmla="*/ 29 w 41"/>
                <a:gd name="T3" fmla="*/ 3 h 25"/>
                <a:gd name="T4" fmla="*/ 4 w 41"/>
                <a:gd name="T5" fmla="*/ 2 h 25"/>
                <a:gd name="T6" fmla="*/ 4 w 41"/>
                <a:gd name="T7" fmla="*/ 12 h 25"/>
                <a:gd name="T8" fmla="*/ 0 w 41"/>
                <a:gd name="T9" fmla="*/ 18 h 25"/>
                <a:gd name="T10" fmla="*/ 6 w 41"/>
                <a:gd name="T11" fmla="*/ 25 h 25"/>
                <a:gd name="T12" fmla="*/ 13 w 41"/>
                <a:gd name="T13" fmla="*/ 18 h 25"/>
                <a:gd name="T14" fmla="*/ 8 w 41"/>
                <a:gd name="T15" fmla="*/ 12 h 25"/>
                <a:gd name="T16" fmla="*/ 8 w 41"/>
                <a:gd name="T17" fmla="*/ 6 h 25"/>
                <a:gd name="T18" fmla="*/ 27 w 41"/>
                <a:gd name="T19" fmla="*/ 7 h 25"/>
                <a:gd name="T20" fmla="*/ 27 w 41"/>
                <a:gd name="T21" fmla="*/ 7 h 25"/>
                <a:gd name="T22" fmla="*/ 34 w 41"/>
                <a:gd name="T23" fmla="*/ 14 h 25"/>
                <a:gd name="T24" fmla="*/ 41 w 41"/>
                <a:gd name="T25" fmla="*/ 7 h 25"/>
                <a:gd name="T26" fmla="*/ 34 w 41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25">
                  <a:moveTo>
                    <a:pt x="34" y="0"/>
                  </a:moveTo>
                  <a:cubicBezTo>
                    <a:pt x="32" y="0"/>
                    <a:pt x="30" y="1"/>
                    <a:pt x="29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0" y="15"/>
                    <a:pt x="0" y="18"/>
                  </a:cubicBezTo>
                  <a:cubicBezTo>
                    <a:pt x="0" y="22"/>
                    <a:pt x="3" y="25"/>
                    <a:pt x="6" y="25"/>
                  </a:cubicBezTo>
                  <a:cubicBezTo>
                    <a:pt x="10" y="25"/>
                    <a:pt x="13" y="22"/>
                    <a:pt x="13" y="18"/>
                  </a:cubicBezTo>
                  <a:cubicBezTo>
                    <a:pt x="13" y="15"/>
                    <a:pt x="11" y="13"/>
                    <a:pt x="8" y="1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11"/>
                    <a:pt x="30" y="14"/>
                    <a:pt x="34" y="14"/>
                  </a:cubicBezTo>
                  <a:cubicBezTo>
                    <a:pt x="38" y="14"/>
                    <a:pt x="41" y="11"/>
                    <a:pt x="41" y="7"/>
                  </a:cubicBezTo>
                  <a:cubicBezTo>
                    <a:pt x="41" y="3"/>
                    <a:pt x="38" y="0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5" name="Oval 33"/>
            <p:cNvSpPr>
              <a:spLocks noChangeArrowheads="1"/>
            </p:cNvSpPr>
            <p:nvPr/>
          </p:nvSpPr>
          <p:spPr bwMode="invGray">
            <a:xfrm>
              <a:off x="6203436" y="5887469"/>
              <a:ext cx="181834" cy="19356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6" name="Freeform 34"/>
            <p:cNvSpPr>
              <a:spLocks/>
            </p:cNvSpPr>
            <p:nvPr/>
          </p:nvSpPr>
          <p:spPr bwMode="invGray">
            <a:xfrm>
              <a:off x="8197771" y="2649606"/>
              <a:ext cx="698016" cy="1618930"/>
            </a:xfrm>
            <a:custGeom>
              <a:avLst/>
              <a:gdLst>
                <a:gd name="T0" fmla="*/ 21 w 50"/>
                <a:gd name="T1" fmla="*/ 103 h 116"/>
                <a:gd name="T2" fmla="*/ 17 w 50"/>
                <a:gd name="T3" fmla="*/ 108 h 116"/>
                <a:gd name="T4" fmla="*/ 4 w 50"/>
                <a:gd name="T5" fmla="*/ 108 h 116"/>
                <a:gd name="T6" fmla="*/ 4 w 50"/>
                <a:gd name="T7" fmla="*/ 9 h 116"/>
                <a:gd name="T8" fmla="*/ 32 w 50"/>
                <a:gd name="T9" fmla="*/ 9 h 116"/>
                <a:gd name="T10" fmla="*/ 39 w 50"/>
                <a:gd name="T11" fmla="*/ 13 h 116"/>
                <a:gd name="T12" fmla="*/ 45 w 50"/>
                <a:gd name="T13" fmla="*/ 7 h 116"/>
                <a:gd name="T14" fmla="*/ 39 w 50"/>
                <a:gd name="T15" fmla="*/ 0 h 116"/>
                <a:gd name="T16" fmla="*/ 32 w 50"/>
                <a:gd name="T17" fmla="*/ 5 h 116"/>
                <a:gd name="T18" fmla="*/ 0 w 50"/>
                <a:gd name="T19" fmla="*/ 5 h 116"/>
                <a:gd name="T20" fmla="*/ 0 w 50"/>
                <a:gd name="T21" fmla="*/ 112 h 116"/>
                <a:gd name="T22" fmla="*/ 18 w 50"/>
                <a:gd name="T23" fmla="*/ 112 h 116"/>
                <a:gd name="T24" fmla="*/ 24 w 50"/>
                <a:gd name="T25" fmla="*/ 116 h 116"/>
                <a:gd name="T26" fmla="*/ 31 w 50"/>
                <a:gd name="T27" fmla="*/ 109 h 116"/>
                <a:gd name="T28" fmla="*/ 25 w 50"/>
                <a:gd name="T29" fmla="*/ 103 h 116"/>
                <a:gd name="T30" fmla="*/ 25 w 50"/>
                <a:gd name="T31" fmla="*/ 79 h 116"/>
                <a:gd name="T32" fmla="*/ 50 w 50"/>
                <a:gd name="T33" fmla="*/ 79 h 116"/>
                <a:gd name="T34" fmla="*/ 50 w 50"/>
                <a:gd name="T35" fmla="*/ 75 h 116"/>
                <a:gd name="T36" fmla="*/ 21 w 50"/>
                <a:gd name="T37" fmla="*/ 75 h 116"/>
                <a:gd name="T38" fmla="*/ 21 w 50"/>
                <a:gd name="T39" fmla="*/ 10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116">
                  <a:moveTo>
                    <a:pt x="21" y="103"/>
                  </a:moveTo>
                  <a:cubicBezTo>
                    <a:pt x="19" y="104"/>
                    <a:pt x="18" y="106"/>
                    <a:pt x="17" y="108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3" y="11"/>
                    <a:pt x="36" y="13"/>
                    <a:pt x="39" y="13"/>
                  </a:cubicBezTo>
                  <a:cubicBezTo>
                    <a:pt x="42" y="13"/>
                    <a:pt x="45" y="10"/>
                    <a:pt x="45" y="7"/>
                  </a:cubicBezTo>
                  <a:cubicBezTo>
                    <a:pt x="45" y="3"/>
                    <a:pt x="42" y="0"/>
                    <a:pt x="39" y="0"/>
                  </a:cubicBezTo>
                  <a:cubicBezTo>
                    <a:pt x="36" y="0"/>
                    <a:pt x="33" y="2"/>
                    <a:pt x="3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4"/>
                    <a:pt x="21" y="116"/>
                    <a:pt x="24" y="116"/>
                  </a:cubicBezTo>
                  <a:cubicBezTo>
                    <a:pt x="28" y="116"/>
                    <a:pt x="31" y="113"/>
                    <a:pt x="31" y="109"/>
                  </a:cubicBezTo>
                  <a:cubicBezTo>
                    <a:pt x="31" y="106"/>
                    <a:pt x="28" y="103"/>
                    <a:pt x="25" y="103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21" y="75"/>
                    <a:pt x="21" y="75"/>
                    <a:pt x="21" y="75"/>
                  </a:cubicBezTo>
                  <a:lnTo>
                    <a:pt x="21" y="103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7" name="Freeform 35"/>
            <p:cNvSpPr>
              <a:spLocks/>
            </p:cNvSpPr>
            <p:nvPr/>
          </p:nvSpPr>
          <p:spPr bwMode="invGray">
            <a:xfrm>
              <a:off x="6203436" y="5230512"/>
              <a:ext cx="475119" cy="1091020"/>
            </a:xfrm>
            <a:custGeom>
              <a:avLst/>
              <a:gdLst>
                <a:gd name="T0" fmla="*/ 30 w 34"/>
                <a:gd name="T1" fmla="*/ 65 h 78"/>
                <a:gd name="T2" fmla="*/ 30 w 34"/>
                <a:gd name="T3" fmla="*/ 33 h 78"/>
                <a:gd name="T4" fmla="*/ 12 w 34"/>
                <a:gd name="T5" fmla="*/ 10 h 78"/>
                <a:gd name="T6" fmla="*/ 13 w 34"/>
                <a:gd name="T7" fmla="*/ 7 h 78"/>
                <a:gd name="T8" fmla="*/ 6 w 34"/>
                <a:gd name="T9" fmla="*/ 0 h 78"/>
                <a:gd name="T10" fmla="*/ 0 w 34"/>
                <a:gd name="T11" fmla="*/ 7 h 78"/>
                <a:gd name="T12" fmla="*/ 6 w 34"/>
                <a:gd name="T13" fmla="*/ 13 h 78"/>
                <a:gd name="T14" fmla="*/ 9 w 34"/>
                <a:gd name="T15" fmla="*/ 13 h 78"/>
                <a:gd name="T16" fmla="*/ 26 w 34"/>
                <a:gd name="T17" fmla="*/ 34 h 78"/>
                <a:gd name="T18" fmla="*/ 26 w 34"/>
                <a:gd name="T19" fmla="*/ 65 h 78"/>
                <a:gd name="T20" fmla="*/ 21 w 34"/>
                <a:gd name="T21" fmla="*/ 72 h 78"/>
                <a:gd name="T22" fmla="*/ 28 w 34"/>
                <a:gd name="T23" fmla="*/ 78 h 78"/>
                <a:gd name="T24" fmla="*/ 34 w 34"/>
                <a:gd name="T25" fmla="*/ 72 h 78"/>
                <a:gd name="T26" fmla="*/ 30 w 34"/>
                <a:gd name="T27" fmla="*/ 6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78">
                  <a:moveTo>
                    <a:pt x="30" y="65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3" y="66"/>
                    <a:pt x="21" y="69"/>
                    <a:pt x="21" y="72"/>
                  </a:cubicBezTo>
                  <a:cubicBezTo>
                    <a:pt x="21" y="75"/>
                    <a:pt x="24" y="78"/>
                    <a:pt x="28" y="78"/>
                  </a:cubicBezTo>
                  <a:cubicBezTo>
                    <a:pt x="31" y="78"/>
                    <a:pt x="34" y="75"/>
                    <a:pt x="34" y="72"/>
                  </a:cubicBezTo>
                  <a:cubicBezTo>
                    <a:pt x="34" y="69"/>
                    <a:pt x="32" y="66"/>
                    <a:pt x="30" y="6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8" name="Oval 36"/>
            <p:cNvSpPr>
              <a:spLocks noChangeArrowheads="1"/>
            </p:cNvSpPr>
            <p:nvPr/>
          </p:nvSpPr>
          <p:spPr bwMode="invGray">
            <a:xfrm>
              <a:off x="8631834" y="1728692"/>
              <a:ext cx="181834" cy="181837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9" name="Oval 37"/>
            <p:cNvSpPr>
              <a:spLocks noChangeArrowheads="1"/>
            </p:cNvSpPr>
            <p:nvPr/>
          </p:nvSpPr>
          <p:spPr bwMode="invGray">
            <a:xfrm>
              <a:off x="7458695" y="837104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0" name="Oval 38"/>
            <p:cNvSpPr>
              <a:spLocks noChangeArrowheads="1"/>
            </p:cNvSpPr>
            <p:nvPr/>
          </p:nvSpPr>
          <p:spPr bwMode="invGray">
            <a:xfrm>
              <a:off x="7001170" y="655271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1" name="Oval 39"/>
            <p:cNvSpPr>
              <a:spLocks noChangeArrowheads="1"/>
            </p:cNvSpPr>
            <p:nvPr/>
          </p:nvSpPr>
          <p:spPr bwMode="invGray">
            <a:xfrm>
              <a:off x="8661160" y="3904865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2" name="Oval 40"/>
            <p:cNvSpPr>
              <a:spLocks noChangeArrowheads="1"/>
            </p:cNvSpPr>
            <p:nvPr/>
          </p:nvSpPr>
          <p:spPr bwMode="invGray">
            <a:xfrm>
              <a:off x="8098053" y="1382616"/>
              <a:ext cx="158372" cy="164239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214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4009355" y="97936"/>
            <a:ext cx="4397528" cy="647700"/>
          </a:xfrm>
        </p:spPr>
        <p:txBody>
          <a:bodyPr/>
          <a:lstStyle/>
          <a:p>
            <a:pPr algn="ctr"/>
            <a:r>
              <a:rPr lang="en-GB" smtClean="0"/>
              <a:t>Main </a:t>
            </a:r>
            <a:r>
              <a:rPr lang="en-GB" smtClean="0"/>
              <a:t>Dataset </a:t>
            </a:r>
            <a:r>
              <a:rPr lang="mr-IN" dirty="0" smtClean="0"/>
              <a:t>–</a:t>
            </a:r>
            <a:r>
              <a:rPr lang="en-GB" dirty="0" smtClean="0"/>
              <a:t> FER+</a:t>
            </a:r>
            <a:r>
              <a:rPr dirty="0"/>
              <a:t/>
            </a:r>
            <a:br>
              <a:rPr dirty="0"/>
            </a:b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31" y="908720"/>
            <a:ext cx="3352800" cy="53858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43208" y="1602563"/>
            <a:ext cx="1589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2400" dirty="0" smtClean="0"/>
              <a:t>Happiness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36997" y="2280385"/>
            <a:ext cx="1589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2400" smtClean="0"/>
              <a:t>Surprise</a:t>
            </a:r>
            <a:endParaRPr 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336996" y="2958074"/>
            <a:ext cx="1589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2400" dirty="0" smtClean="0"/>
              <a:t>Sadness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43209" y="875029"/>
            <a:ext cx="1589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2400" smtClean="0"/>
              <a:t>Neutral</a:t>
            </a:r>
            <a:endParaRPr 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336995" y="3648537"/>
            <a:ext cx="1589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2400" dirty="0" smtClean="0"/>
              <a:t>Anger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36994" y="4368617"/>
            <a:ext cx="1589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2400" dirty="0" smtClean="0"/>
              <a:t>Disgust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36993" y="5016689"/>
            <a:ext cx="1589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2400" smtClean="0"/>
              <a:t>Fear</a:t>
            </a:r>
            <a:endParaRPr lang="en-US" sz="2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318296" y="5694378"/>
            <a:ext cx="1589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2400" dirty="0" smtClean="0"/>
              <a:t>Contempt</a:t>
            </a:r>
          </a:p>
        </p:txBody>
      </p:sp>
    </p:spTree>
    <p:extLst>
      <p:ext uri="{BB962C8B-B14F-4D97-AF65-F5344CB8AC3E}">
        <p14:creationId xmlns:p14="http://schemas.microsoft.com/office/powerpoint/2010/main" val="38753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CNN Architectures</a:t>
            </a:r>
            <a:endParaRPr lang="en-GB" dirty="0"/>
          </a:p>
        </p:txBody>
      </p:sp>
      <p:grpSp>
        <p:nvGrpSpPr>
          <p:cNvPr id="3" name="Gruppieren 2"/>
          <p:cNvGrpSpPr/>
          <p:nvPr/>
        </p:nvGrpSpPr>
        <p:grpSpPr bwMode="invGray">
          <a:xfrm>
            <a:off x="3145259" y="332656"/>
            <a:ext cx="5818762" cy="6182444"/>
            <a:chOff x="3159145" y="332656"/>
            <a:chExt cx="5818762" cy="6182444"/>
          </a:xfrm>
        </p:grpSpPr>
        <p:sp>
          <p:nvSpPr>
            <p:cNvPr id="87" name="Freeform 5"/>
            <p:cNvSpPr>
              <a:spLocks/>
            </p:cNvSpPr>
            <p:nvPr/>
          </p:nvSpPr>
          <p:spPr bwMode="invGray">
            <a:xfrm>
              <a:off x="4525849" y="1153852"/>
              <a:ext cx="393000" cy="363674"/>
            </a:xfrm>
            <a:custGeom>
              <a:avLst/>
              <a:gdLst>
                <a:gd name="T0" fmla="*/ 3 w 28"/>
                <a:gd name="T1" fmla="*/ 26 h 26"/>
                <a:gd name="T2" fmla="*/ 7 w 28"/>
                <a:gd name="T3" fmla="*/ 23 h 26"/>
                <a:gd name="T4" fmla="*/ 24 w 28"/>
                <a:gd name="T5" fmla="*/ 7 h 26"/>
                <a:gd name="T6" fmla="*/ 27 w 28"/>
                <a:gd name="T7" fmla="*/ 4 h 26"/>
                <a:gd name="T8" fmla="*/ 24 w 28"/>
                <a:gd name="T9" fmla="*/ 0 h 26"/>
                <a:gd name="T10" fmla="*/ 0 w 28"/>
                <a:gd name="T11" fmla="*/ 22 h 26"/>
                <a:gd name="T12" fmla="*/ 3 w 2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3" y="26"/>
                  </a:moveTo>
                  <a:cubicBezTo>
                    <a:pt x="5" y="26"/>
                    <a:pt x="6" y="24"/>
                    <a:pt x="7" y="23"/>
                  </a:cubicBezTo>
                  <a:cubicBezTo>
                    <a:pt x="7" y="13"/>
                    <a:pt x="15" y="6"/>
                    <a:pt x="24" y="7"/>
                  </a:cubicBezTo>
                  <a:cubicBezTo>
                    <a:pt x="26" y="7"/>
                    <a:pt x="27" y="6"/>
                    <a:pt x="27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12" y="0"/>
                    <a:pt x="1" y="9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88" name="Freeform 6"/>
            <p:cNvSpPr>
              <a:spLocks/>
            </p:cNvSpPr>
            <p:nvPr/>
          </p:nvSpPr>
          <p:spPr bwMode="invGray">
            <a:xfrm>
              <a:off x="4390935" y="4948957"/>
              <a:ext cx="668687" cy="434060"/>
            </a:xfrm>
            <a:custGeom>
              <a:avLst/>
              <a:gdLst>
                <a:gd name="T0" fmla="*/ 28 w 48"/>
                <a:gd name="T1" fmla="*/ 3 h 31"/>
                <a:gd name="T2" fmla="*/ 28 w 48"/>
                <a:gd name="T3" fmla="*/ 3 h 31"/>
                <a:gd name="T4" fmla="*/ 0 w 48"/>
                <a:gd name="T5" fmla="*/ 20 h 31"/>
                <a:gd name="T6" fmla="*/ 3 w 48"/>
                <a:gd name="T7" fmla="*/ 24 h 31"/>
                <a:gd name="T8" fmla="*/ 7 w 48"/>
                <a:gd name="T9" fmla="*/ 22 h 31"/>
                <a:gd name="T10" fmla="*/ 25 w 48"/>
                <a:gd name="T11" fmla="*/ 9 h 31"/>
                <a:gd name="T12" fmla="*/ 26 w 48"/>
                <a:gd name="T13" fmla="*/ 10 h 31"/>
                <a:gd name="T14" fmla="*/ 41 w 48"/>
                <a:gd name="T15" fmla="*/ 27 h 31"/>
                <a:gd name="T16" fmla="*/ 44 w 48"/>
                <a:gd name="T17" fmla="*/ 31 h 31"/>
                <a:gd name="T18" fmla="*/ 48 w 48"/>
                <a:gd name="T19" fmla="*/ 28 h 31"/>
                <a:gd name="T20" fmla="*/ 28 w 48"/>
                <a:gd name="T21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31">
                  <a:moveTo>
                    <a:pt x="28" y="3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16" y="0"/>
                    <a:pt x="3" y="8"/>
                    <a:pt x="0" y="20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4" y="25"/>
                    <a:pt x="6" y="24"/>
                    <a:pt x="7" y="22"/>
                  </a:cubicBezTo>
                  <a:cubicBezTo>
                    <a:pt x="9" y="13"/>
                    <a:pt x="17" y="8"/>
                    <a:pt x="25" y="9"/>
                  </a:cubicBezTo>
                  <a:cubicBezTo>
                    <a:pt x="25" y="10"/>
                    <a:pt x="25" y="10"/>
                    <a:pt x="26" y="10"/>
                  </a:cubicBezTo>
                  <a:cubicBezTo>
                    <a:pt x="35" y="10"/>
                    <a:pt x="42" y="18"/>
                    <a:pt x="41" y="27"/>
                  </a:cubicBezTo>
                  <a:cubicBezTo>
                    <a:pt x="41" y="29"/>
                    <a:pt x="42" y="31"/>
                    <a:pt x="44" y="31"/>
                  </a:cubicBezTo>
                  <a:cubicBezTo>
                    <a:pt x="46" y="31"/>
                    <a:pt x="47" y="29"/>
                    <a:pt x="48" y="28"/>
                  </a:cubicBezTo>
                  <a:cubicBezTo>
                    <a:pt x="48" y="16"/>
                    <a:pt x="40" y="5"/>
                    <a:pt x="28" y="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89" name="Freeform 7"/>
            <p:cNvSpPr>
              <a:spLocks/>
            </p:cNvSpPr>
            <p:nvPr/>
          </p:nvSpPr>
          <p:spPr bwMode="invGray">
            <a:xfrm>
              <a:off x="4725284" y="5218781"/>
              <a:ext cx="334342" cy="445794"/>
            </a:xfrm>
            <a:custGeom>
              <a:avLst/>
              <a:gdLst>
                <a:gd name="T0" fmla="*/ 21 w 24"/>
                <a:gd name="T1" fmla="*/ 25 h 32"/>
                <a:gd name="T2" fmla="*/ 9 w 24"/>
                <a:gd name="T3" fmla="*/ 4 h 32"/>
                <a:gd name="T4" fmla="*/ 7 w 24"/>
                <a:gd name="T5" fmla="*/ 0 h 32"/>
                <a:gd name="T6" fmla="*/ 3 w 24"/>
                <a:gd name="T7" fmla="*/ 3 h 32"/>
                <a:gd name="T8" fmla="*/ 19 w 24"/>
                <a:gd name="T9" fmla="*/ 31 h 32"/>
                <a:gd name="T10" fmla="*/ 23 w 24"/>
                <a:gd name="T11" fmla="*/ 29 h 32"/>
                <a:gd name="T12" fmla="*/ 21 w 24"/>
                <a:gd name="T13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2">
                  <a:moveTo>
                    <a:pt x="21" y="25"/>
                  </a:moveTo>
                  <a:cubicBezTo>
                    <a:pt x="12" y="22"/>
                    <a:pt x="7" y="13"/>
                    <a:pt x="9" y="4"/>
                  </a:cubicBezTo>
                  <a:cubicBezTo>
                    <a:pt x="10" y="3"/>
                    <a:pt x="9" y="1"/>
                    <a:pt x="7" y="0"/>
                  </a:cubicBezTo>
                  <a:cubicBezTo>
                    <a:pt x="5" y="0"/>
                    <a:pt x="4" y="1"/>
                    <a:pt x="3" y="3"/>
                  </a:cubicBezTo>
                  <a:cubicBezTo>
                    <a:pt x="0" y="15"/>
                    <a:pt x="7" y="28"/>
                    <a:pt x="19" y="31"/>
                  </a:cubicBezTo>
                  <a:cubicBezTo>
                    <a:pt x="21" y="32"/>
                    <a:pt x="23" y="30"/>
                    <a:pt x="23" y="29"/>
                  </a:cubicBezTo>
                  <a:cubicBezTo>
                    <a:pt x="24" y="27"/>
                    <a:pt x="23" y="25"/>
                    <a:pt x="21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0" name="Freeform 8"/>
            <p:cNvSpPr>
              <a:spLocks/>
            </p:cNvSpPr>
            <p:nvPr/>
          </p:nvSpPr>
          <p:spPr bwMode="invGray">
            <a:xfrm>
              <a:off x="3816098" y="2162752"/>
              <a:ext cx="533777" cy="973704"/>
            </a:xfrm>
            <a:custGeom>
              <a:avLst/>
              <a:gdLst>
                <a:gd name="T0" fmla="*/ 21 w 38"/>
                <a:gd name="T1" fmla="*/ 41 h 70"/>
                <a:gd name="T2" fmla="*/ 27 w 38"/>
                <a:gd name="T3" fmla="*/ 28 h 70"/>
                <a:gd name="T4" fmla="*/ 27 w 38"/>
                <a:gd name="T5" fmla="*/ 28 h 70"/>
                <a:gd name="T6" fmla="*/ 9 w 38"/>
                <a:gd name="T7" fmla="*/ 0 h 70"/>
                <a:gd name="T8" fmla="*/ 5 w 38"/>
                <a:gd name="T9" fmla="*/ 3 h 70"/>
                <a:gd name="T10" fmla="*/ 8 w 38"/>
                <a:gd name="T11" fmla="*/ 7 h 70"/>
                <a:gd name="T12" fmla="*/ 21 w 38"/>
                <a:gd name="T13" fmla="*/ 25 h 70"/>
                <a:gd name="T14" fmla="*/ 20 w 38"/>
                <a:gd name="T15" fmla="*/ 26 h 70"/>
                <a:gd name="T16" fmla="*/ 3 w 38"/>
                <a:gd name="T17" fmla="*/ 41 h 70"/>
                <a:gd name="T18" fmla="*/ 0 w 38"/>
                <a:gd name="T19" fmla="*/ 45 h 70"/>
                <a:gd name="T20" fmla="*/ 3 w 38"/>
                <a:gd name="T21" fmla="*/ 48 h 70"/>
                <a:gd name="T22" fmla="*/ 15 w 38"/>
                <a:gd name="T23" fmla="*/ 45 h 70"/>
                <a:gd name="T24" fmla="*/ 16 w 38"/>
                <a:gd name="T25" fmla="*/ 46 h 70"/>
                <a:gd name="T26" fmla="*/ 29 w 38"/>
                <a:gd name="T27" fmla="*/ 65 h 70"/>
                <a:gd name="T28" fmla="*/ 32 w 38"/>
                <a:gd name="T29" fmla="*/ 69 h 70"/>
                <a:gd name="T30" fmla="*/ 36 w 38"/>
                <a:gd name="T31" fmla="*/ 67 h 70"/>
                <a:gd name="T32" fmla="*/ 21 w 38"/>
                <a:gd name="T33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70">
                  <a:moveTo>
                    <a:pt x="21" y="41"/>
                  </a:moveTo>
                  <a:cubicBezTo>
                    <a:pt x="24" y="37"/>
                    <a:pt x="26" y="33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30" y="16"/>
                    <a:pt x="22" y="3"/>
                    <a:pt x="9" y="0"/>
                  </a:cubicBezTo>
                  <a:cubicBezTo>
                    <a:pt x="8" y="0"/>
                    <a:pt x="6" y="1"/>
                    <a:pt x="5" y="3"/>
                  </a:cubicBezTo>
                  <a:cubicBezTo>
                    <a:pt x="5" y="5"/>
                    <a:pt x="6" y="6"/>
                    <a:pt x="8" y="7"/>
                  </a:cubicBezTo>
                  <a:cubicBezTo>
                    <a:pt x="16" y="9"/>
                    <a:pt x="22" y="17"/>
                    <a:pt x="21" y="25"/>
                  </a:cubicBezTo>
                  <a:cubicBezTo>
                    <a:pt x="21" y="25"/>
                    <a:pt x="20" y="25"/>
                    <a:pt x="20" y="26"/>
                  </a:cubicBezTo>
                  <a:cubicBezTo>
                    <a:pt x="20" y="35"/>
                    <a:pt x="12" y="42"/>
                    <a:pt x="3" y="41"/>
                  </a:cubicBezTo>
                  <a:cubicBezTo>
                    <a:pt x="1" y="41"/>
                    <a:pt x="0" y="43"/>
                    <a:pt x="0" y="45"/>
                  </a:cubicBezTo>
                  <a:cubicBezTo>
                    <a:pt x="0" y="46"/>
                    <a:pt x="1" y="48"/>
                    <a:pt x="3" y="48"/>
                  </a:cubicBezTo>
                  <a:cubicBezTo>
                    <a:pt x="7" y="48"/>
                    <a:pt x="11" y="47"/>
                    <a:pt x="15" y="45"/>
                  </a:cubicBezTo>
                  <a:cubicBezTo>
                    <a:pt x="15" y="46"/>
                    <a:pt x="16" y="46"/>
                    <a:pt x="16" y="46"/>
                  </a:cubicBezTo>
                  <a:cubicBezTo>
                    <a:pt x="25" y="48"/>
                    <a:pt x="31" y="56"/>
                    <a:pt x="29" y="65"/>
                  </a:cubicBezTo>
                  <a:cubicBezTo>
                    <a:pt x="29" y="67"/>
                    <a:pt x="30" y="69"/>
                    <a:pt x="32" y="69"/>
                  </a:cubicBezTo>
                  <a:cubicBezTo>
                    <a:pt x="34" y="70"/>
                    <a:pt x="36" y="68"/>
                    <a:pt x="36" y="67"/>
                  </a:cubicBezTo>
                  <a:cubicBezTo>
                    <a:pt x="38" y="55"/>
                    <a:pt x="31" y="44"/>
                    <a:pt x="21" y="41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1" name="Freeform 9"/>
            <p:cNvSpPr>
              <a:spLocks/>
            </p:cNvSpPr>
            <p:nvPr/>
          </p:nvSpPr>
          <p:spPr bwMode="invGray">
            <a:xfrm>
              <a:off x="4819134" y="3488400"/>
              <a:ext cx="674551" cy="891585"/>
            </a:xfrm>
            <a:custGeom>
              <a:avLst/>
              <a:gdLst>
                <a:gd name="T0" fmla="*/ 38 w 48"/>
                <a:gd name="T1" fmla="*/ 30 h 64"/>
                <a:gd name="T2" fmla="*/ 38 w 48"/>
                <a:gd name="T3" fmla="*/ 29 h 64"/>
                <a:gd name="T4" fmla="*/ 46 w 48"/>
                <a:gd name="T5" fmla="*/ 7 h 64"/>
                <a:gd name="T6" fmla="*/ 47 w 48"/>
                <a:gd name="T7" fmla="*/ 2 h 64"/>
                <a:gd name="T8" fmla="*/ 43 w 48"/>
                <a:gd name="T9" fmla="*/ 1 h 64"/>
                <a:gd name="T10" fmla="*/ 31 w 48"/>
                <a:gd name="T11" fmla="*/ 28 h 64"/>
                <a:gd name="T12" fmla="*/ 17 w 48"/>
                <a:gd name="T13" fmla="*/ 31 h 64"/>
                <a:gd name="T14" fmla="*/ 17 w 48"/>
                <a:gd name="T15" fmla="*/ 31 h 64"/>
                <a:gd name="T16" fmla="*/ 5 w 48"/>
                <a:gd name="T17" fmla="*/ 61 h 64"/>
                <a:gd name="T18" fmla="*/ 10 w 48"/>
                <a:gd name="T19" fmla="*/ 63 h 64"/>
                <a:gd name="T20" fmla="*/ 11 w 48"/>
                <a:gd name="T21" fmla="*/ 59 h 64"/>
                <a:gd name="T22" fmla="*/ 19 w 48"/>
                <a:gd name="T23" fmla="*/ 38 h 64"/>
                <a:gd name="T24" fmla="*/ 19 w 48"/>
                <a:gd name="T25" fmla="*/ 37 h 64"/>
                <a:gd name="T26" fmla="*/ 42 w 48"/>
                <a:gd name="T27" fmla="*/ 42 h 64"/>
                <a:gd name="T28" fmla="*/ 47 w 48"/>
                <a:gd name="T29" fmla="*/ 43 h 64"/>
                <a:gd name="T30" fmla="*/ 47 w 48"/>
                <a:gd name="T31" fmla="*/ 38 h 64"/>
                <a:gd name="T32" fmla="*/ 38 w 48"/>
                <a:gd name="T33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64">
                  <a:moveTo>
                    <a:pt x="38" y="30"/>
                  </a:moveTo>
                  <a:cubicBezTo>
                    <a:pt x="38" y="30"/>
                    <a:pt x="38" y="29"/>
                    <a:pt x="38" y="29"/>
                  </a:cubicBezTo>
                  <a:cubicBezTo>
                    <a:pt x="34" y="20"/>
                    <a:pt x="38" y="10"/>
                    <a:pt x="46" y="7"/>
                  </a:cubicBezTo>
                  <a:cubicBezTo>
                    <a:pt x="47" y="6"/>
                    <a:pt x="48" y="4"/>
                    <a:pt x="47" y="2"/>
                  </a:cubicBezTo>
                  <a:cubicBezTo>
                    <a:pt x="47" y="0"/>
                    <a:pt x="45" y="0"/>
                    <a:pt x="43" y="1"/>
                  </a:cubicBezTo>
                  <a:cubicBezTo>
                    <a:pt x="32" y="6"/>
                    <a:pt x="28" y="17"/>
                    <a:pt x="31" y="28"/>
                  </a:cubicBezTo>
                  <a:cubicBezTo>
                    <a:pt x="26" y="28"/>
                    <a:pt x="21" y="28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5" y="36"/>
                    <a:pt x="0" y="49"/>
                    <a:pt x="5" y="61"/>
                  </a:cubicBezTo>
                  <a:cubicBezTo>
                    <a:pt x="6" y="63"/>
                    <a:pt x="8" y="64"/>
                    <a:pt x="10" y="63"/>
                  </a:cubicBezTo>
                  <a:cubicBezTo>
                    <a:pt x="11" y="62"/>
                    <a:pt x="12" y="60"/>
                    <a:pt x="11" y="59"/>
                  </a:cubicBezTo>
                  <a:cubicBezTo>
                    <a:pt x="8" y="51"/>
                    <a:pt x="11" y="42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7" y="32"/>
                    <a:pt x="37" y="34"/>
                    <a:pt x="42" y="42"/>
                  </a:cubicBezTo>
                  <a:cubicBezTo>
                    <a:pt x="43" y="44"/>
                    <a:pt x="45" y="44"/>
                    <a:pt x="47" y="43"/>
                  </a:cubicBezTo>
                  <a:cubicBezTo>
                    <a:pt x="48" y="42"/>
                    <a:pt x="48" y="40"/>
                    <a:pt x="47" y="38"/>
                  </a:cubicBezTo>
                  <a:cubicBezTo>
                    <a:pt x="45" y="35"/>
                    <a:pt x="42" y="32"/>
                    <a:pt x="38" y="3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2" name="Freeform 10"/>
            <p:cNvSpPr>
              <a:spLocks noEditPoints="1"/>
            </p:cNvSpPr>
            <p:nvPr/>
          </p:nvSpPr>
          <p:spPr bwMode="invGray">
            <a:xfrm>
              <a:off x="3159145" y="332656"/>
              <a:ext cx="2862457" cy="6112052"/>
            </a:xfrm>
            <a:custGeom>
              <a:avLst/>
              <a:gdLst>
                <a:gd name="T0" fmla="*/ 202 w 205"/>
                <a:gd name="T1" fmla="*/ 34 h 438"/>
                <a:gd name="T2" fmla="*/ 125 w 205"/>
                <a:gd name="T3" fmla="*/ 38 h 438"/>
                <a:gd name="T4" fmla="*/ 93 w 205"/>
                <a:gd name="T5" fmla="*/ 43 h 438"/>
                <a:gd name="T6" fmla="*/ 73 w 205"/>
                <a:gd name="T7" fmla="*/ 69 h 438"/>
                <a:gd name="T8" fmla="*/ 30 w 205"/>
                <a:gd name="T9" fmla="*/ 92 h 438"/>
                <a:gd name="T10" fmla="*/ 17 w 205"/>
                <a:gd name="T11" fmla="*/ 174 h 438"/>
                <a:gd name="T12" fmla="*/ 2 w 205"/>
                <a:gd name="T13" fmla="*/ 226 h 438"/>
                <a:gd name="T14" fmla="*/ 34 w 205"/>
                <a:gd name="T15" fmla="*/ 279 h 438"/>
                <a:gd name="T16" fmla="*/ 74 w 205"/>
                <a:gd name="T17" fmla="*/ 364 h 438"/>
                <a:gd name="T18" fmla="*/ 79 w 205"/>
                <a:gd name="T19" fmla="*/ 387 h 438"/>
                <a:gd name="T20" fmla="*/ 114 w 205"/>
                <a:gd name="T21" fmla="*/ 405 h 438"/>
                <a:gd name="T22" fmla="*/ 146 w 205"/>
                <a:gd name="T23" fmla="*/ 438 h 438"/>
                <a:gd name="T24" fmla="*/ 153 w 205"/>
                <a:gd name="T25" fmla="*/ 438 h 438"/>
                <a:gd name="T26" fmla="*/ 203 w 205"/>
                <a:gd name="T27" fmla="*/ 406 h 438"/>
                <a:gd name="T28" fmla="*/ 205 w 205"/>
                <a:gd name="T29" fmla="*/ 405 h 438"/>
                <a:gd name="T30" fmla="*/ 204 w 205"/>
                <a:gd name="T31" fmla="*/ 35 h 438"/>
                <a:gd name="T32" fmla="*/ 202 w 205"/>
                <a:gd name="T33" fmla="*/ 34 h 438"/>
                <a:gd name="T34" fmla="*/ 148 w 205"/>
                <a:gd name="T35" fmla="*/ 428 h 438"/>
                <a:gd name="T36" fmla="*/ 122 w 205"/>
                <a:gd name="T37" fmla="*/ 399 h 438"/>
                <a:gd name="T38" fmla="*/ 121 w 205"/>
                <a:gd name="T39" fmla="*/ 396 h 438"/>
                <a:gd name="T40" fmla="*/ 118 w 205"/>
                <a:gd name="T41" fmla="*/ 395 h 438"/>
                <a:gd name="T42" fmla="*/ 87 w 205"/>
                <a:gd name="T43" fmla="*/ 381 h 438"/>
                <a:gd name="T44" fmla="*/ 84 w 205"/>
                <a:gd name="T45" fmla="*/ 363 h 438"/>
                <a:gd name="T46" fmla="*/ 85 w 205"/>
                <a:gd name="T47" fmla="*/ 359 h 438"/>
                <a:gd name="T48" fmla="*/ 82 w 205"/>
                <a:gd name="T49" fmla="*/ 357 h 438"/>
                <a:gd name="T50" fmla="*/ 44 w 205"/>
                <a:gd name="T51" fmla="*/ 278 h 438"/>
                <a:gd name="T52" fmla="*/ 45 w 205"/>
                <a:gd name="T53" fmla="*/ 275 h 438"/>
                <a:gd name="T54" fmla="*/ 43 w 205"/>
                <a:gd name="T55" fmla="*/ 273 h 438"/>
                <a:gd name="T56" fmla="*/ 12 w 205"/>
                <a:gd name="T57" fmla="*/ 225 h 438"/>
                <a:gd name="T58" fmla="*/ 27 w 205"/>
                <a:gd name="T59" fmla="*/ 178 h 438"/>
                <a:gd name="T60" fmla="*/ 28 w 205"/>
                <a:gd name="T61" fmla="*/ 176 h 438"/>
                <a:gd name="T62" fmla="*/ 28 w 205"/>
                <a:gd name="T63" fmla="*/ 174 h 438"/>
                <a:gd name="T64" fmla="*/ 37 w 205"/>
                <a:gd name="T65" fmla="*/ 98 h 438"/>
                <a:gd name="T66" fmla="*/ 77 w 205"/>
                <a:gd name="T67" fmla="*/ 79 h 438"/>
                <a:gd name="T68" fmla="*/ 80 w 205"/>
                <a:gd name="T69" fmla="*/ 79 h 438"/>
                <a:gd name="T70" fmla="*/ 81 w 205"/>
                <a:gd name="T71" fmla="*/ 75 h 438"/>
                <a:gd name="T72" fmla="*/ 98 w 205"/>
                <a:gd name="T73" fmla="*/ 52 h 438"/>
                <a:gd name="T74" fmla="*/ 126 w 205"/>
                <a:gd name="T75" fmla="*/ 48 h 438"/>
                <a:gd name="T76" fmla="*/ 129 w 205"/>
                <a:gd name="T77" fmla="*/ 49 h 438"/>
                <a:gd name="T78" fmla="*/ 131 w 205"/>
                <a:gd name="T79" fmla="*/ 47 h 438"/>
                <a:gd name="T80" fmla="*/ 194 w 205"/>
                <a:gd name="T81" fmla="*/ 40 h 438"/>
                <a:gd name="T82" fmla="*/ 194 w 205"/>
                <a:gd name="T83" fmla="*/ 141 h 438"/>
                <a:gd name="T84" fmla="*/ 176 w 205"/>
                <a:gd name="T85" fmla="*/ 128 h 438"/>
                <a:gd name="T86" fmla="*/ 172 w 205"/>
                <a:gd name="T87" fmla="*/ 125 h 438"/>
                <a:gd name="T88" fmla="*/ 170 w 205"/>
                <a:gd name="T89" fmla="*/ 129 h 438"/>
                <a:gd name="T90" fmla="*/ 174 w 205"/>
                <a:gd name="T91" fmla="*/ 139 h 438"/>
                <a:gd name="T92" fmla="*/ 159 w 205"/>
                <a:gd name="T93" fmla="*/ 165 h 438"/>
                <a:gd name="T94" fmla="*/ 163 w 205"/>
                <a:gd name="T95" fmla="*/ 168 h 438"/>
                <a:gd name="T96" fmla="*/ 166 w 205"/>
                <a:gd name="T97" fmla="*/ 164 h 438"/>
                <a:gd name="T98" fmla="*/ 179 w 205"/>
                <a:gd name="T99" fmla="*/ 145 h 438"/>
                <a:gd name="T100" fmla="*/ 180 w 205"/>
                <a:gd name="T101" fmla="*/ 145 h 438"/>
                <a:gd name="T102" fmla="*/ 194 w 205"/>
                <a:gd name="T103" fmla="*/ 148 h 438"/>
                <a:gd name="T104" fmla="*/ 195 w 205"/>
                <a:gd name="T105" fmla="*/ 401 h 438"/>
                <a:gd name="T106" fmla="*/ 148 w 205"/>
                <a:gd name="T107" fmla="*/ 42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5" h="438">
                  <a:moveTo>
                    <a:pt x="202" y="34"/>
                  </a:moveTo>
                  <a:cubicBezTo>
                    <a:pt x="202" y="33"/>
                    <a:pt x="161" y="0"/>
                    <a:pt x="125" y="38"/>
                  </a:cubicBezTo>
                  <a:cubicBezTo>
                    <a:pt x="119" y="37"/>
                    <a:pt x="106" y="36"/>
                    <a:pt x="93" y="43"/>
                  </a:cubicBezTo>
                  <a:cubicBezTo>
                    <a:pt x="84" y="48"/>
                    <a:pt x="77" y="57"/>
                    <a:pt x="73" y="69"/>
                  </a:cubicBezTo>
                  <a:cubicBezTo>
                    <a:pt x="64" y="70"/>
                    <a:pt x="44" y="74"/>
                    <a:pt x="30" y="92"/>
                  </a:cubicBezTo>
                  <a:cubicBezTo>
                    <a:pt x="15" y="110"/>
                    <a:pt x="10" y="138"/>
                    <a:pt x="17" y="174"/>
                  </a:cubicBezTo>
                  <a:cubicBezTo>
                    <a:pt x="13" y="180"/>
                    <a:pt x="0" y="201"/>
                    <a:pt x="2" y="226"/>
                  </a:cubicBezTo>
                  <a:cubicBezTo>
                    <a:pt x="5" y="246"/>
                    <a:pt x="15" y="263"/>
                    <a:pt x="34" y="279"/>
                  </a:cubicBezTo>
                  <a:cubicBezTo>
                    <a:pt x="31" y="291"/>
                    <a:pt x="27" y="335"/>
                    <a:pt x="74" y="364"/>
                  </a:cubicBezTo>
                  <a:cubicBezTo>
                    <a:pt x="73" y="369"/>
                    <a:pt x="73" y="378"/>
                    <a:pt x="79" y="387"/>
                  </a:cubicBezTo>
                  <a:cubicBezTo>
                    <a:pt x="86" y="396"/>
                    <a:pt x="97" y="402"/>
                    <a:pt x="114" y="405"/>
                  </a:cubicBezTo>
                  <a:cubicBezTo>
                    <a:pt x="117" y="413"/>
                    <a:pt x="127" y="434"/>
                    <a:pt x="146" y="438"/>
                  </a:cubicBezTo>
                  <a:cubicBezTo>
                    <a:pt x="149" y="438"/>
                    <a:pt x="151" y="438"/>
                    <a:pt x="153" y="438"/>
                  </a:cubicBezTo>
                  <a:cubicBezTo>
                    <a:pt x="168" y="438"/>
                    <a:pt x="185" y="428"/>
                    <a:pt x="203" y="406"/>
                  </a:cubicBezTo>
                  <a:cubicBezTo>
                    <a:pt x="205" y="405"/>
                    <a:pt x="205" y="405"/>
                    <a:pt x="205" y="405"/>
                  </a:cubicBezTo>
                  <a:cubicBezTo>
                    <a:pt x="204" y="35"/>
                    <a:pt x="204" y="35"/>
                    <a:pt x="204" y="35"/>
                  </a:cubicBezTo>
                  <a:lnTo>
                    <a:pt x="202" y="34"/>
                  </a:lnTo>
                  <a:close/>
                  <a:moveTo>
                    <a:pt x="148" y="428"/>
                  </a:moveTo>
                  <a:cubicBezTo>
                    <a:pt x="131" y="424"/>
                    <a:pt x="122" y="399"/>
                    <a:pt x="122" y="399"/>
                  </a:cubicBezTo>
                  <a:cubicBezTo>
                    <a:pt x="121" y="396"/>
                    <a:pt x="121" y="396"/>
                    <a:pt x="121" y="396"/>
                  </a:cubicBezTo>
                  <a:cubicBezTo>
                    <a:pt x="118" y="395"/>
                    <a:pt x="118" y="395"/>
                    <a:pt x="118" y="395"/>
                  </a:cubicBezTo>
                  <a:cubicBezTo>
                    <a:pt x="103" y="394"/>
                    <a:pt x="93" y="389"/>
                    <a:pt x="87" y="381"/>
                  </a:cubicBezTo>
                  <a:cubicBezTo>
                    <a:pt x="81" y="373"/>
                    <a:pt x="84" y="363"/>
                    <a:pt x="84" y="363"/>
                  </a:cubicBezTo>
                  <a:cubicBezTo>
                    <a:pt x="85" y="359"/>
                    <a:pt x="85" y="359"/>
                    <a:pt x="85" y="359"/>
                  </a:cubicBezTo>
                  <a:cubicBezTo>
                    <a:pt x="82" y="357"/>
                    <a:pt x="82" y="357"/>
                    <a:pt x="82" y="357"/>
                  </a:cubicBezTo>
                  <a:cubicBezTo>
                    <a:pt x="30" y="327"/>
                    <a:pt x="44" y="280"/>
                    <a:pt x="44" y="278"/>
                  </a:cubicBezTo>
                  <a:cubicBezTo>
                    <a:pt x="45" y="275"/>
                    <a:pt x="45" y="275"/>
                    <a:pt x="45" y="275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25" y="259"/>
                    <a:pt x="14" y="243"/>
                    <a:pt x="12" y="225"/>
                  </a:cubicBezTo>
                  <a:cubicBezTo>
                    <a:pt x="10" y="199"/>
                    <a:pt x="26" y="178"/>
                    <a:pt x="27" y="178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1" y="140"/>
                    <a:pt x="24" y="115"/>
                    <a:pt x="37" y="98"/>
                  </a:cubicBezTo>
                  <a:cubicBezTo>
                    <a:pt x="53" y="80"/>
                    <a:pt x="76" y="79"/>
                    <a:pt x="77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4" y="64"/>
                    <a:pt x="90" y="56"/>
                    <a:pt x="98" y="52"/>
                  </a:cubicBezTo>
                  <a:cubicBezTo>
                    <a:pt x="111" y="44"/>
                    <a:pt x="126" y="48"/>
                    <a:pt x="126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57" y="17"/>
                    <a:pt x="186" y="35"/>
                    <a:pt x="194" y="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86" y="142"/>
                    <a:pt x="178" y="137"/>
                    <a:pt x="176" y="128"/>
                  </a:cubicBezTo>
                  <a:cubicBezTo>
                    <a:pt x="176" y="126"/>
                    <a:pt x="174" y="125"/>
                    <a:pt x="172" y="125"/>
                  </a:cubicBezTo>
                  <a:cubicBezTo>
                    <a:pt x="171" y="126"/>
                    <a:pt x="170" y="127"/>
                    <a:pt x="170" y="129"/>
                  </a:cubicBezTo>
                  <a:cubicBezTo>
                    <a:pt x="171" y="133"/>
                    <a:pt x="172" y="137"/>
                    <a:pt x="174" y="139"/>
                  </a:cubicBezTo>
                  <a:cubicBezTo>
                    <a:pt x="164" y="143"/>
                    <a:pt x="157" y="154"/>
                    <a:pt x="159" y="165"/>
                  </a:cubicBezTo>
                  <a:cubicBezTo>
                    <a:pt x="160" y="167"/>
                    <a:pt x="161" y="168"/>
                    <a:pt x="163" y="168"/>
                  </a:cubicBezTo>
                  <a:cubicBezTo>
                    <a:pt x="165" y="168"/>
                    <a:pt x="166" y="166"/>
                    <a:pt x="166" y="164"/>
                  </a:cubicBezTo>
                  <a:cubicBezTo>
                    <a:pt x="164" y="155"/>
                    <a:pt x="170" y="147"/>
                    <a:pt x="179" y="145"/>
                  </a:cubicBezTo>
                  <a:cubicBezTo>
                    <a:pt x="179" y="145"/>
                    <a:pt x="180" y="145"/>
                    <a:pt x="180" y="145"/>
                  </a:cubicBezTo>
                  <a:cubicBezTo>
                    <a:pt x="184" y="147"/>
                    <a:pt x="189" y="148"/>
                    <a:pt x="194" y="148"/>
                  </a:cubicBezTo>
                  <a:cubicBezTo>
                    <a:pt x="195" y="401"/>
                    <a:pt x="195" y="401"/>
                    <a:pt x="195" y="401"/>
                  </a:cubicBezTo>
                  <a:cubicBezTo>
                    <a:pt x="177" y="421"/>
                    <a:pt x="161" y="430"/>
                    <a:pt x="148" y="42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3" name="Freeform 11"/>
            <p:cNvSpPr>
              <a:spLocks/>
            </p:cNvSpPr>
            <p:nvPr/>
          </p:nvSpPr>
          <p:spPr bwMode="invGray">
            <a:xfrm>
              <a:off x="6215167" y="819510"/>
              <a:ext cx="1161408" cy="463392"/>
            </a:xfrm>
            <a:custGeom>
              <a:avLst/>
              <a:gdLst>
                <a:gd name="T0" fmla="*/ 6 w 83"/>
                <a:gd name="T1" fmla="*/ 20 h 33"/>
                <a:gd name="T2" fmla="*/ 0 w 83"/>
                <a:gd name="T3" fmla="*/ 27 h 33"/>
                <a:gd name="T4" fmla="*/ 6 w 83"/>
                <a:gd name="T5" fmla="*/ 33 h 33"/>
                <a:gd name="T6" fmla="*/ 13 w 83"/>
                <a:gd name="T7" fmla="*/ 29 h 33"/>
                <a:gd name="T8" fmla="*/ 54 w 83"/>
                <a:gd name="T9" fmla="*/ 29 h 33"/>
                <a:gd name="T10" fmla="*/ 74 w 83"/>
                <a:gd name="T11" fmla="*/ 13 h 33"/>
                <a:gd name="T12" fmla="*/ 76 w 83"/>
                <a:gd name="T13" fmla="*/ 14 h 33"/>
                <a:gd name="T14" fmla="*/ 83 w 83"/>
                <a:gd name="T15" fmla="*/ 7 h 33"/>
                <a:gd name="T16" fmla="*/ 76 w 83"/>
                <a:gd name="T17" fmla="*/ 0 h 33"/>
                <a:gd name="T18" fmla="*/ 69 w 83"/>
                <a:gd name="T19" fmla="*/ 7 h 33"/>
                <a:gd name="T20" fmla="*/ 70 w 83"/>
                <a:gd name="T21" fmla="*/ 10 h 33"/>
                <a:gd name="T22" fmla="*/ 52 w 83"/>
                <a:gd name="T23" fmla="*/ 25 h 33"/>
                <a:gd name="T24" fmla="*/ 13 w 83"/>
                <a:gd name="T25" fmla="*/ 25 h 33"/>
                <a:gd name="T26" fmla="*/ 6 w 83"/>
                <a:gd name="T27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33">
                  <a:moveTo>
                    <a:pt x="6" y="20"/>
                  </a:moveTo>
                  <a:cubicBezTo>
                    <a:pt x="3" y="20"/>
                    <a:pt x="0" y="23"/>
                    <a:pt x="0" y="27"/>
                  </a:cubicBezTo>
                  <a:cubicBezTo>
                    <a:pt x="0" y="30"/>
                    <a:pt x="3" y="33"/>
                    <a:pt x="6" y="33"/>
                  </a:cubicBezTo>
                  <a:cubicBezTo>
                    <a:pt x="9" y="33"/>
                    <a:pt x="12" y="31"/>
                    <a:pt x="1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5" y="14"/>
                    <a:pt x="76" y="14"/>
                  </a:cubicBezTo>
                  <a:cubicBezTo>
                    <a:pt x="80" y="14"/>
                    <a:pt x="83" y="11"/>
                    <a:pt x="83" y="7"/>
                  </a:cubicBezTo>
                  <a:cubicBezTo>
                    <a:pt x="83" y="3"/>
                    <a:pt x="80" y="0"/>
                    <a:pt x="76" y="0"/>
                  </a:cubicBezTo>
                  <a:cubicBezTo>
                    <a:pt x="72" y="0"/>
                    <a:pt x="69" y="3"/>
                    <a:pt x="69" y="7"/>
                  </a:cubicBezTo>
                  <a:cubicBezTo>
                    <a:pt x="69" y="8"/>
                    <a:pt x="70" y="9"/>
                    <a:pt x="70" y="10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2"/>
                    <a:pt x="9" y="20"/>
                    <a:pt x="6" y="2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4" name="Freeform 12"/>
            <p:cNvSpPr>
              <a:spLocks/>
            </p:cNvSpPr>
            <p:nvPr/>
          </p:nvSpPr>
          <p:spPr bwMode="invGray">
            <a:xfrm>
              <a:off x="6215167" y="1910529"/>
              <a:ext cx="1730378" cy="475123"/>
            </a:xfrm>
            <a:custGeom>
              <a:avLst/>
              <a:gdLst>
                <a:gd name="T0" fmla="*/ 6 w 124"/>
                <a:gd name="T1" fmla="*/ 34 h 34"/>
                <a:gd name="T2" fmla="*/ 13 w 124"/>
                <a:gd name="T3" fmla="*/ 29 h 34"/>
                <a:gd name="T4" fmla="*/ 90 w 124"/>
                <a:gd name="T5" fmla="*/ 29 h 34"/>
                <a:gd name="T6" fmla="*/ 113 w 124"/>
                <a:gd name="T7" fmla="*/ 12 h 34"/>
                <a:gd name="T8" fmla="*/ 117 w 124"/>
                <a:gd name="T9" fmla="*/ 14 h 34"/>
                <a:gd name="T10" fmla="*/ 124 w 124"/>
                <a:gd name="T11" fmla="*/ 7 h 34"/>
                <a:gd name="T12" fmla="*/ 117 w 124"/>
                <a:gd name="T13" fmla="*/ 0 h 34"/>
                <a:gd name="T14" fmla="*/ 111 w 124"/>
                <a:gd name="T15" fmla="*/ 7 h 34"/>
                <a:gd name="T16" fmla="*/ 111 w 124"/>
                <a:gd name="T17" fmla="*/ 9 h 34"/>
                <a:gd name="T18" fmla="*/ 89 w 124"/>
                <a:gd name="T19" fmla="*/ 25 h 34"/>
                <a:gd name="T20" fmla="*/ 13 w 124"/>
                <a:gd name="T21" fmla="*/ 25 h 34"/>
                <a:gd name="T22" fmla="*/ 6 w 124"/>
                <a:gd name="T23" fmla="*/ 21 h 34"/>
                <a:gd name="T24" fmla="*/ 0 w 124"/>
                <a:gd name="T25" fmla="*/ 27 h 34"/>
                <a:gd name="T26" fmla="*/ 6 w 124"/>
                <a:gd name="T2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34">
                  <a:moveTo>
                    <a:pt x="6" y="34"/>
                  </a:moveTo>
                  <a:cubicBezTo>
                    <a:pt x="9" y="34"/>
                    <a:pt x="12" y="32"/>
                    <a:pt x="13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6" y="14"/>
                    <a:pt x="117" y="14"/>
                  </a:cubicBezTo>
                  <a:cubicBezTo>
                    <a:pt x="121" y="14"/>
                    <a:pt x="124" y="11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114" y="0"/>
                    <a:pt x="111" y="3"/>
                    <a:pt x="111" y="7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3"/>
                    <a:pt x="9" y="21"/>
                    <a:pt x="6" y="21"/>
                  </a:cubicBezTo>
                  <a:cubicBezTo>
                    <a:pt x="3" y="21"/>
                    <a:pt x="0" y="24"/>
                    <a:pt x="0" y="27"/>
                  </a:cubicBezTo>
                  <a:cubicBezTo>
                    <a:pt x="0" y="31"/>
                    <a:pt x="3" y="34"/>
                    <a:pt x="6" y="3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5" name="Freeform 13"/>
            <p:cNvSpPr>
              <a:spLocks/>
            </p:cNvSpPr>
            <p:nvPr/>
          </p:nvSpPr>
          <p:spPr bwMode="invGray">
            <a:xfrm>
              <a:off x="6215167" y="1200779"/>
              <a:ext cx="1841827" cy="651093"/>
            </a:xfrm>
            <a:custGeom>
              <a:avLst/>
              <a:gdLst>
                <a:gd name="T0" fmla="*/ 120 w 132"/>
                <a:gd name="T1" fmla="*/ 10 h 47"/>
                <a:gd name="T2" fmla="*/ 87 w 132"/>
                <a:gd name="T3" fmla="*/ 42 h 47"/>
                <a:gd name="T4" fmla="*/ 47 w 132"/>
                <a:gd name="T5" fmla="*/ 24 h 47"/>
                <a:gd name="T6" fmla="*/ 13 w 132"/>
                <a:gd name="T7" fmla="*/ 24 h 47"/>
                <a:gd name="T8" fmla="*/ 6 w 132"/>
                <a:gd name="T9" fmla="*/ 19 h 47"/>
                <a:gd name="T10" fmla="*/ 0 w 132"/>
                <a:gd name="T11" fmla="*/ 26 h 47"/>
                <a:gd name="T12" fmla="*/ 6 w 132"/>
                <a:gd name="T13" fmla="*/ 32 h 47"/>
                <a:gd name="T14" fmla="*/ 13 w 132"/>
                <a:gd name="T15" fmla="*/ 28 h 47"/>
                <a:gd name="T16" fmla="*/ 46 w 132"/>
                <a:gd name="T17" fmla="*/ 28 h 47"/>
                <a:gd name="T18" fmla="*/ 88 w 132"/>
                <a:gd name="T19" fmla="*/ 47 h 47"/>
                <a:gd name="T20" fmla="*/ 123 w 132"/>
                <a:gd name="T21" fmla="*/ 12 h 47"/>
                <a:gd name="T22" fmla="*/ 126 w 132"/>
                <a:gd name="T23" fmla="*/ 13 h 47"/>
                <a:gd name="T24" fmla="*/ 132 w 132"/>
                <a:gd name="T25" fmla="*/ 6 h 47"/>
                <a:gd name="T26" fmla="*/ 126 w 132"/>
                <a:gd name="T27" fmla="*/ 0 h 47"/>
                <a:gd name="T28" fmla="*/ 119 w 132"/>
                <a:gd name="T29" fmla="*/ 6 h 47"/>
                <a:gd name="T30" fmla="*/ 120 w 132"/>
                <a:gd name="T31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47">
                  <a:moveTo>
                    <a:pt x="120" y="10"/>
                  </a:moveTo>
                  <a:cubicBezTo>
                    <a:pt x="87" y="42"/>
                    <a:pt x="87" y="42"/>
                    <a:pt x="87" y="42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1"/>
                    <a:pt x="9" y="19"/>
                    <a:pt x="6" y="19"/>
                  </a:cubicBezTo>
                  <a:cubicBezTo>
                    <a:pt x="3" y="19"/>
                    <a:pt x="0" y="22"/>
                    <a:pt x="0" y="26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9" y="32"/>
                    <a:pt x="12" y="30"/>
                    <a:pt x="13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24" y="13"/>
                    <a:pt x="125" y="13"/>
                    <a:pt x="126" y="13"/>
                  </a:cubicBezTo>
                  <a:cubicBezTo>
                    <a:pt x="129" y="13"/>
                    <a:pt x="132" y="10"/>
                    <a:pt x="132" y="6"/>
                  </a:cubicBezTo>
                  <a:cubicBezTo>
                    <a:pt x="132" y="3"/>
                    <a:pt x="129" y="0"/>
                    <a:pt x="126" y="0"/>
                  </a:cubicBezTo>
                  <a:cubicBezTo>
                    <a:pt x="122" y="0"/>
                    <a:pt x="119" y="3"/>
                    <a:pt x="119" y="6"/>
                  </a:cubicBezTo>
                  <a:cubicBezTo>
                    <a:pt x="119" y="7"/>
                    <a:pt x="119" y="9"/>
                    <a:pt x="120" y="1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6" name="Freeform 14"/>
            <p:cNvSpPr>
              <a:spLocks/>
            </p:cNvSpPr>
            <p:nvPr/>
          </p:nvSpPr>
          <p:spPr bwMode="invGray">
            <a:xfrm>
              <a:off x="7177140" y="2467769"/>
              <a:ext cx="563106" cy="557242"/>
            </a:xfrm>
            <a:custGeom>
              <a:avLst/>
              <a:gdLst>
                <a:gd name="T0" fmla="*/ 33 w 40"/>
                <a:gd name="T1" fmla="*/ 40 h 40"/>
                <a:gd name="T2" fmla="*/ 40 w 40"/>
                <a:gd name="T3" fmla="*/ 33 h 40"/>
                <a:gd name="T4" fmla="*/ 33 w 40"/>
                <a:gd name="T5" fmla="*/ 26 h 40"/>
                <a:gd name="T6" fmla="*/ 31 w 40"/>
                <a:gd name="T7" fmla="*/ 27 h 40"/>
                <a:gd name="T8" fmla="*/ 12 w 40"/>
                <a:gd name="T9" fmla="*/ 10 h 40"/>
                <a:gd name="T10" fmla="*/ 13 w 40"/>
                <a:gd name="T11" fmla="*/ 7 h 40"/>
                <a:gd name="T12" fmla="*/ 6 w 40"/>
                <a:gd name="T13" fmla="*/ 0 h 40"/>
                <a:gd name="T14" fmla="*/ 0 w 40"/>
                <a:gd name="T15" fmla="*/ 7 h 40"/>
                <a:gd name="T16" fmla="*/ 6 w 40"/>
                <a:gd name="T17" fmla="*/ 14 h 40"/>
                <a:gd name="T18" fmla="*/ 10 w 40"/>
                <a:gd name="T19" fmla="*/ 13 h 40"/>
                <a:gd name="T20" fmla="*/ 28 w 40"/>
                <a:gd name="T21" fmla="*/ 29 h 40"/>
                <a:gd name="T22" fmla="*/ 27 w 40"/>
                <a:gd name="T23" fmla="*/ 33 h 40"/>
                <a:gd name="T24" fmla="*/ 33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33" y="40"/>
                  </a:moveTo>
                  <a:cubicBezTo>
                    <a:pt x="37" y="40"/>
                    <a:pt x="40" y="37"/>
                    <a:pt x="40" y="33"/>
                  </a:cubicBezTo>
                  <a:cubicBezTo>
                    <a:pt x="40" y="29"/>
                    <a:pt x="37" y="26"/>
                    <a:pt x="33" y="26"/>
                  </a:cubicBezTo>
                  <a:cubicBezTo>
                    <a:pt x="32" y="26"/>
                    <a:pt x="32" y="27"/>
                    <a:pt x="31" y="27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8" y="14"/>
                    <a:pt x="9" y="13"/>
                    <a:pt x="10" y="13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30"/>
                    <a:pt x="27" y="32"/>
                    <a:pt x="27" y="33"/>
                  </a:cubicBezTo>
                  <a:cubicBezTo>
                    <a:pt x="27" y="37"/>
                    <a:pt x="30" y="40"/>
                    <a:pt x="33" y="4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7" name="Freeform 15"/>
            <p:cNvSpPr>
              <a:spLocks/>
            </p:cNvSpPr>
            <p:nvPr/>
          </p:nvSpPr>
          <p:spPr bwMode="invGray">
            <a:xfrm>
              <a:off x="6203436" y="2567486"/>
              <a:ext cx="1607199" cy="891585"/>
            </a:xfrm>
            <a:custGeom>
              <a:avLst/>
              <a:gdLst>
                <a:gd name="T0" fmla="*/ 6 w 115"/>
                <a:gd name="T1" fmla="*/ 14 h 64"/>
                <a:gd name="T2" fmla="*/ 13 w 115"/>
                <a:gd name="T3" fmla="*/ 9 h 64"/>
                <a:gd name="T4" fmla="*/ 51 w 115"/>
                <a:gd name="T5" fmla="*/ 9 h 64"/>
                <a:gd name="T6" fmla="*/ 102 w 115"/>
                <a:gd name="T7" fmla="*/ 54 h 64"/>
                <a:gd name="T8" fmla="*/ 101 w 115"/>
                <a:gd name="T9" fmla="*/ 57 h 64"/>
                <a:gd name="T10" fmla="*/ 108 w 115"/>
                <a:gd name="T11" fmla="*/ 64 h 64"/>
                <a:gd name="T12" fmla="*/ 115 w 115"/>
                <a:gd name="T13" fmla="*/ 57 h 64"/>
                <a:gd name="T14" fmla="*/ 108 w 115"/>
                <a:gd name="T15" fmla="*/ 50 h 64"/>
                <a:gd name="T16" fmla="*/ 104 w 115"/>
                <a:gd name="T17" fmla="*/ 51 h 64"/>
                <a:gd name="T18" fmla="*/ 52 w 115"/>
                <a:gd name="T19" fmla="*/ 5 h 64"/>
                <a:gd name="T20" fmla="*/ 13 w 115"/>
                <a:gd name="T21" fmla="*/ 5 h 64"/>
                <a:gd name="T22" fmla="*/ 6 w 115"/>
                <a:gd name="T23" fmla="*/ 0 h 64"/>
                <a:gd name="T24" fmla="*/ 0 w 115"/>
                <a:gd name="T25" fmla="*/ 7 h 64"/>
                <a:gd name="T26" fmla="*/ 6 w 115"/>
                <a:gd name="T27" fmla="*/ 1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64">
                  <a:moveTo>
                    <a:pt x="6" y="14"/>
                  </a:moveTo>
                  <a:cubicBezTo>
                    <a:pt x="9" y="14"/>
                    <a:pt x="12" y="12"/>
                    <a:pt x="1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1"/>
                    <a:pt x="104" y="64"/>
                    <a:pt x="108" y="64"/>
                  </a:cubicBezTo>
                  <a:cubicBezTo>
                    <a:pt x="112" y="64"/>
                    <a:pt x="115" y="61"/>
                    <a:pt x="115" y="57"/>
                  </a:cubicBezTo>
                  <a:cubicBezTo>
                    <a:pt x="115" y="53"/>
                    <a:pt x="112" y="50"/>
                    <a:pt x="108" y="50"/>
                  </a:cubicBezTo>
                  <a:cubicBezTo>
                    <a:pt x="107" y="50"/>
                    <a:pt x="105" y="51"/>
                    <a:pt x="104" y="51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8" name="Freeform 16"/>
            <p:cNvSpPr>
              <a:spLocks/>
            </p:cNvSpPr>
            <p:nvPr/>
          </p:nvSpPr>
          <p:spPr bwMode="invGray">
            <a:xfrm>
              <a:off x="6174107" y="3277233"/>
              <a:ext cx="1284584" cy="252226"/>
            </a:xfrm>
            <a:custGeom>
              <a:avLst/>
              <a:gdLst>
                <a:gd name="T0" fmla="*/ 9 w 92"/>
                <a:gd name="T1" fmla="*/ 18 h 18"/>
                <a:gd name="T2" fmla="*/ 18 w 92"/>
                <a:gd name="T3" fmla="*/ 11 h 18"/>
                <a:gd name="T4" fmla="*/ 79 w 92"/>
                <a:gd name="T5" fmla="*/ 11 h 18"/>
                <a:gd name="T6" fmla="*/ 86 w 92"/>
                <a:gd name="T7" fmla="*/ 15 h 18"/>
                <a:gd name="T8" fmla="*/ 92 w 92"/>
                <a:gd name="T9" fmla="*/ 9 h 18"/>
                <a:gd name="T10" fmla="*/ 86 w 92"/>
                <a:gd name="T11" fmla="*/ 2 h 18"/>
                <a:gd name="T12" fmla="*/ 79 w 92"/>
                <a:gd name="T13" fmla="*/ 7 h 18"/>
                <a:gd name="T14" fmla="*/ 18 w 92"/>
                <a:gd name="T15" fmla="*/ 7 h 18"/>
                <a:gd name="T16" fmla="*/ 9 w 92"/>
                <a:gd name="T17" fmla="*/ 0 h 18"/>
                <a:gd name="T18" fmla="*/ 0 w 92"/>
                <a:gd name="T19" fmla="*/ 9 h 18"/>
                <a:gd name="T20" fmla="*/ 9 w 92"/>
                <a:gd name="T2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8">
                  <a:moveTo>
                    <a:pt x="9" y="18"/>
                  </a:moveTo>
                  <a:cubicBezTo>
                    <a:pt x="14" y="18"/>
                    <a:pt x="18" y="15"/>
                    <a:pt x="1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80" y="13"/>
                    <a:pt x="83" y="15"/>
                    <a:pt x="86" y="15"/>
                  </a:cubicBezTo>
                  <a:cubicBezTo>
                    <a:pt x="89" y="15"/>
                    <a:pt x="92" y="12"/>
                    <a:pt x="92" y="9"/>
                  </a:cubicBezTo>
                  <a:cubicBezTo>
                    <a:pt x="92" y="5"/>
                    <a:pt x="89" y="2"/>
                    <a:pt x="86" y="2"/>
                  </a:cubicBezTo>
                  <a:cubicBezTo>
                    <a:pt x="83" y="2"/>
                    <a:pt x="80" y="4"/>
                    <a:pt x="7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3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99" name="Oval 17"/>
            <p:cNvSpPr>
              <a:spLocks noChangeArrowheads="1"/>
            </p:cNvSpPr>
            <p:nvPr/>
          </p:nvSpPr>
          <p:spPr bwMode="invGray">
            <a:xfrm>
              <a:off x="6203436" y="5553123"/>
              <a:ext cx="181834" cy="19356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0" name="Freeform 18"/>
            <p:cNvSpPr>
              <a:spLocks/>
            </p:cNvSpPr>
            <p:nvPr/>
          </p:nvSpPr>
          <p:spPr bwMode="invGray">
            <a:xfrm>
              <a:off x="6215167" y="2972217"/>
              <a:ext cx="879854" cy="181837"/>
            </a:xfrm>
            <a:custGeom>
              <a:avLst/>
              <a:gdLst>
                <a:gd name="T0" fmla="*/ 50 w 63"/>
                <a:gd name="T1" fmla="*/ 4 h 13"/>
                <a:gd name="T2" fmla="*/ 13 w 63"/>
                <a:gd name="T3" fmla="*/ 4 h 13"/>
                <a:gd name="T4" fmla="*/ 6 w 63"/>
                <a:gd name="T5" fmla="*/ 0 h 13"/>
                <a:gd name="T6" fmla="*/ 0 w 63"/>
                <a:gd name="T7" fmla="*/ 6 h 13"/>
                <a:gd name="T8" fmla="*/ 6 w 63"/>
                <a:gd name="T9" fmla="*/ 13 h 13"/>
                <a:gd name="T10" fmla="*/ 13 w 63"/>
                <a:gd name="T11" fmla="*/ 8 h 13"/>
                <a:gd name="T12" fmla="*/ 50 w 63"/>
                <a:gd name="T13" fmla="*/ 8 h 13"/>
                <a:gd name="T14" fmla="*/ 56 w 63"/>
                <a:gd name="T15" fmla="*/ 13 h 13"/>
                <a:gd name="T16" fmla="*/ 63 w 63"/>
                <a:gd name="T17" fmla="*/ 6 h 13"/>
                <a:gd name="T18" fmla="*/ 56 w 63"/>
                <a:gd name="T19" fmla="*/ 0 h 13"/>
                <a:gd name="T20" fmla="*/ 50 w 63"/>
                <a:gd name="T2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13">
                  <a:moveTo>
                    <a:pt x="50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9" y="13"/>
                    <a:pt x="12" y="11"/>
                    <a:pt x="13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1" y="11"/>
                    <a:pt x="53" y="13"/>
                    <a:pt x="56" y="13"/>
                  </a:cubicBezTo>
                  <a:cubicBezTo>
                    <a:pt x="60" y="13"/>
                    <a:pt x="63" y="10"/>
                    <a:pt x="63" y="6"/>
                  </a:cubicBezTo>
                  <a:cubicBezTo>
                    <a:pt x="63" y="3"/>
                    <a:pt x="60" y="0"/>
                    <a:pt x="56" y="0"/>
                  </a:cubicBezTo>
                  <a:cubicBezTo>
                    <a:pt x="53" y="0"/>
                    <a:pt x="51" y="2"/>
                    <a:pt x="50" y="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1" name="Freeform 19"/>
            <p:cNvSpPr>
              <a:spLocks/>
            </p:cNvSpPr>
            <p:nvPr/>
          </p:nvSpPr>
          <p:spPr bwMode="invGray">
            <a:xfrm>
              <a:off x="6174107" y="4074968"/>
              <a:ext cx="2399066" cy="821196"/>
            </a:xfrm>
            <a:custGeom>
              <a:avLst/>
              <a:gdLst>
                <a:gd name="T0" fmla="*/ 165 w 172"/>
                <a:gd name="T1" fmla="*/ 45 h 59"/>
                <a:gd name="T2" fmla="*/ 163 w 172"/>
                <a:gd name="T3" fmla="*/ 46 h 59"/>
                <a:gd name="T4" fmla="*/ 132 w 172"/>
                <a:gd name="T5" fmla="*/ 6 h 59"/>
                <a:gd name="T6" fmla="*/ 18 w 172"/>
                <a:gd name="T7" fmla="*/ 6 h 59"/>
                <a:gd name="T8" fmla="*/ 10 w 172"/>
                <a:gd name="T9" fmla="*/ 0 h 59"/>
                <a:gd name="T10" fmla="*/ 0 w 172"/>
                <a:gd name="T11" fmla="*/ 9 h 59"/>
                <a:gd name="T12" fmla="*/ 10 w 172"/>
                <a:gd name="T13" fmla="*/ 19 h 59"/>
                <a:gd name="T14" fmla="*/ 19 w 172"/>
                <a:gd name="T15" fmla="*/ 10 h 59"/>
                <a:gd name="T16" fmla="*/ 130 w 172"/>
                <a:gd name="T17" fmla="*/ 10 h 59"/>
                <a:gd name="T18" fmla="*/ 159 w 172"/>
                <a:gd name="T19" fmla="*/ 48 h 59"/>
                <a:gd name="T20" fmla="*/ 158 w 172"/>
                <a:gd name="T21" fmla="*/ 52 h 59"/>
                <a:gd name="T22" fmla="*/ 165 w 172"/>
                <a:gd name="T23" fmla="*/ 59 h 59"/>
                <a:gd name="T24" fmla="*/ 172 w 172"/>
                <a:gd name="T25" fmla="*/ 52 h 59"/>
                <a:gd name="T26" fmla="*/ 165 w 172"/>
                <a:gd name="T2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59">
                  <a:moveTo>
                    <a:pt x="165" y="45"/>
                  </a:moveTo>
                  <a:cubicBezTo>
                    <a:pt x="164" y="45"/>
                    <a:pt x="163" y="46"/>
                    <a:pt x="163" y="46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3"/>
                    <a:pt x="14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9"/>
                    <a:pt x="10" y="19"/>
                  </a:cubicBezTo>
                  <a:cubicBezTo>
                    <a:pt x="14" y="19"/>
                    <a:pt x="18" y="15"/>
                    <a:pt x="19" y="10"/>
                  </a:cubicBezTo>
                  <a:cubicBezTo>
                    <a:pt x="130" y="10"/>
                    <a:pt x="130" y="10"/>
                    <a:pt x="130" y="10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59" y="49"/>
                    <a:pt x="158" y="51"/>
                    <a:pt x="158" y="52"/>
                  </a:cubicBezTo>
                  <a:cubicBezTo>
                    <a:pt x="158" y="56"/>
                    <a:pt x="161" y="59"/>
                    <a:pt x="165" y="59"/>
                  </a:cubicBezTo>
                  <a:cubicBezTo>
                    <a:pt x="169" y="59"/>
                    <a:pt x="172" y="56"/>
                    <a:pt x="172" y="52"/>
                  </a:cubicBezTo>
                  <a:cubicBezTo>
                    <a:pt x="172" y="48"/>
                    <a:pt x="169" y="45"/>
                    <a:pt x="165" y="4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2" name="Freeform 20"/>
            <p:cNvSpPr>
              <a:spLocks/>
            </p:cNvSpPr>
            <p:nvPr/>
          </p:nvSpPr>
          <p:spPr bwMode="invGray">
            <a:xfrm>
              <a:off x="6203436" y="573151"/>
              <a:ext cx="668687" cy="346076"/>
            </a:xfrm>
            <a:custGeom>
              <a:avLst/>
              <a:gdLst>
                <a:gd name="T0" fmla="*/ 6 w 48"/>
                <a:gd name="T1" fmla="*/ 25 h 25"/>
                <a:gd name="T2" fmla="*/ 12 w 48"/>
                <a:gd name="T3" fmla="*/ 21 h 25"/>
                <a:gd name="T4" fmla="*/ 44 w 48"/>
                <a:gd name="T5" fmla="*/ 21 h 25"/>
                <a:gd name="T6" fmla="*/ 44 w 48"/>
                <a:gd name="T7" fmla="*/ 13 h 25"/>
                <a:gd name="T8" fmla="*/ 48 w 48"/>
                <a:gd name="T9" fmla="*/ 7 h 25"/>
                <a:gd name="T10" fmla="*/ 42 w 48"/>
                <a:gd name="T11" fmla="*/ 0 h 25"/>
                <a:gd name="T12" fmla="*/ 35 w 48"/>
                <a:gd name="T13" fmla="*/ 7 h 25"/>
                <a:gd name="T14" fmla="*/ 40 w 48"/>
                <a:gd name="T15" fmla="*/ 13 h 25"/>
                <a:gd name="T16" fmla="*/ 40 w 48"/>
                <a:gd name="T17" fmla="*/ 17 h 25"/>
                <a:gd name="T18" fmla="*/ 13 w 48"/>
                <a:gd name="T19" fmla="*/ 17 h 25"/>
                <a:gd name="T20" fmla="*/ 6 w 48"/>
                <a:gd name="T21" fmla="*/ 11 h 25"/>
                <a:gd name="T22" fmla="*/ 0 w 48"/>
                <a:gd name="T23" fmla="*/ 18 h 25"/>
                <a:gd name="T24" fmla="*/ 6 w 48"/>
                <a:gd name="T2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25">
                  <a:moveTo>
                    <a:pt x="6" y="25"/>
                  </a:moveTo>
                  <a:cubicBezTo>
                    <a:pt x="9" y="25"/>
                    <a:pt x="11" y="24"/>
                    <a:pt x="1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6" y="12"/>
                    <a:pt x="48" y="10"/>
                    <a:pt x="48" y="7"/>
                  </a:cubicBezTo>
                  <a:cubicBezTo>
                    <a:pt x="48" y="3"/>
                    <a:pt x="45" y="0"/>
                    <a:pt x="42" y="0"/>
                  </a:cubicBezTo>
                  <a:cubicBezTo>
                    <a:pt x="38" y="0"/>
                    <a:pt x="35" y="3"/>
                    <a:pt x="35" y="7"/>
                  </a:cubicBezTo>
                  <a:cubicBezTo>
                    <a:pt x="35" y="10"/>
                    <a:pt x="37" y="12"/>
                    <a:pt x="40" y="13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4"/>
                    <a:pt x="10" y="11"/>
                    <a:pt x="6" y="11"/>
                  </a:cubicBezTo>
                  <a:cubicBezTo>
                    <a:pt x="3" y="11"/>
                    <a:pt x="0" y="14"/>
                    <a:pt x="0" y="18"/>
                  </a:cubicBezTo>
                  <a:cubicBezTo>
                    <a:pt x="0" y="22"/>
                    <a:pt x="3" y="25"/>
                    <a:pt x="6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3" name="Freeform 21"/>
            <p:cNvSpPr>
              <a:spLocks/>
            </p:cNvSpPr>
            <p:nvPr/>
          </p:nvSpPr>
          <p:spPr bwMode="invGray">
            <a:xfrm>
              <a:off x="6174107" y="4462104"/>
              <a:ext cx="2193770" cy="715614"/>
            </a:xfrm>
            <a:custGeom>
              <a:avLst/>
              <a:gdLst>
                <a:gd name="T0" fmla="*/ 151 w 157"/>
                <a:gd name="T1" fmla="*/ 37 h 51"/>
                <a:gd name="T2" fmla="*/ 148 w 157"/>
                <a:gd name="T3" fmla="*/ 38 h 51"/>
                <a:gd name="T4" fmla="*/ 124 w 157"/>
                <a:gd name="T5" fmla="*/ 6 h 51"/>
                <a:gd name="T6" fmla="*/ 18 w 157"/>
                <a:gd name="T7" fmla="*/ 7 h 51"/>
                <a:gd name="T8" fmla="*/ 9 w 157"/>
                <a:gd name="T9" fmla="*/ 0 h 51"/>
                <a:gd name="T10" fmla="*/ 0 w 157"/>
                <a:gd name="T11" fmla="*/ 9 h 51"/>
                <a:gd name="T12" fmla="*/ 9 w 157"/>
                <a:gd name="T13" fmla="*/ 18 h 51"/>
                <a:gd name="T14" fmla="*/ 18 w 157"/>
                <a:gd name="T15" fmla="*/ 11 h 51"/>
                <a:gd name="T16" fmla="*/ 122 w 157"/>
                <a:gd name="T17" fmla="*/ 10 h 51"/>
                <a:gd name="T18" fmla="*/ 145 w 157"/>
                <a:gd name="T19" fmla="*/ 40 h 51"/>
                <a:gd name="T20" fmla="*/ 144 w 157"/>
                <a:gd name="T21" fmla="*/ 44 h 51"/>
                <a:gd name="T22" fmla="*/ 151 w 157"/>
                <a:gd name="T23" fmla="*/ 51 h 51"/>
                <a:gd name="T24" fmla="*/ 157 w 157"/>
                <a:gd name="T25" fmla="*/ 44 h 51"/>
                <a:gd name="T26" fmla="*/ 151 w 157"/>
                <a:gd name="T27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51">
                  <a:moveTo>
                    <a:pt x="151" y="37"/>
                  </a:moveTo>
                  <a:cubicBezTo>
                    <a:pt x="150" y="37"/>
                    <a:pt x="149" y="38"/>
                    <a:pt x="148" y="38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3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14" y="18"/>
                    <a:pt x="17" y="15"/>
                    <a:pt x="18" y="11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4" y="41"/>
                    <a:pt x="144" y="43"/>
                    <a:pt x="144" y="44"/>
                  </a:cubicBezTo>
                  <a:cubicBezTo>
                    <a:pt x="144" y="48"/>
                    <a:pt x="147" y="51"/>
                    <a:pt x="151" y="51"/>
                  </a:cubicBezTo>
                  <a:cubicBezTo>
                    <a:pt x="154" y="51"/>
                    <a:pt x="157" y="48"/>
                    <a:pt x="157" y="44"/>
                  </a:cubicBezTo>
                  <a:cubicBezTo>
                    <a:pt x="157" y="40"/>
                    <a:pt x="154" y="37"/>
                    <a:pt x="151" y="3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4" name="Freeform 22"/>
            <p:cNvSpPr>
              <a:spLocks/>
            </p:cNvSpPr>
            <p:nvPr/>
          </p:nvSpPr>
          <p:spPr bwMode="invGray">
            <a:xfrm>
              <a:off x="6660961" y="4884432"/>
              <a:ext cx="1437092" cy="568973"/>
            </a:xfrm>
            <a:custGeom>
              <a:avLst/>
              <a:gdLst>
                <a:gd name="T0" fmla="*/ 96 w 103"/>
                <a:gd name="T1" fmla="*/ 27 h 41"/>
                <a:gd name="T2" fmla="*/ 94 w 103"/>
                <a:gd name="T3" fmla="*/ 28 h 41"/>
                <a:gd name="T4" fmla="*/ 79 w 103"/>
                <a:gd name="T5" fmla="*/ 5 h 41"/>
                <a:gd name="T6" fmla="*/ 13 w 103"/>
                <a:gd name="T7" fmla="*/ 5 h 41"/>
                <a:gd name="T8" fmla="*/ 6 w 103"/>
                <a:gd name="T9" fmla="*/ 0 h 41"/>
                <a:gd name="T10" fmla="*/ 0 w 103"/>
                <a:gd name="T11" fmla="*/ 7 h 41"/>
                <a:gd name="T12" fmla="*/ 6 w 103"/>
                <a:gd name="T13" fmla="*/ 14 h 41"/>
                <a:gd name="T14" fmla="*/ 13 w 103"/>
                <a:gd name="T15" fmla="*/ 9 h 41"/>
                <a:gd name="T16" fmla="*/ 77 w 103"/>
                <a:gd name="T17" fmla="*/ 9 h 41"/>
                <a:gd name="T18" fmla="*/ 91 w 103"/>
                <a:gd name="T19" fmla="*/ 30 h 41"/>
                <a:gd name="T20" fmla="*/ 89 w 103"/>
                <a:gd name="T21" fmla="*/ 34 h 41"/>
                <a:gd name="T22" fmla="*/ 96 w 103"/>
                <a:gd name="T23" fmla="*/ 41 h 41"/>
                <a:gd name="T24" fmla="*/ 103 w 103"/>
                <a:gd name="T25" fmla="*/ 34 h 41"/>
                <a:gd name="T26" fmla="*/ 96 w 103"/>
                <a:gd name="T2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41">
                  <a:moveTo>
                    <a:pt x="96" y="27"/>
                  </a:moveTo>
                  <a:cubicBezTo>
                    <a:pt x="95" y="27"/>
                    <a:pt x="95" y="27"/>
                    <a:pt x="94" y="28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9" y="14"/>
                    <a:pt x="12" y="12"/>
                    <a:pt x="13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0" y="31"/>
                    <a:pt x="89" y="32"/>
                    <a:pt x="89" y="34"/>
                  </a:cubicBezTo>
                  <a:cubicBezTo>
                    <a:pt x="89" y="38"/>
                    <a:pt x="92" y="41"/>
                    <a:pt x="96" y="41"/>
                  </a:cubicBezTo>
                  <a:cubicBezTo>
                    <a:pt x="100" y="41"/>
                    <a:pt x="103" y="38"/>
                    <a:pt x="103" y="34"/>
                  </a:cubicBezTo>
                  <a:cubicBezTo>
                    <a:pt x="103" y="30"/>
                    <a:pt x="100" y="27"/>
                    <a:pt x="96" y="2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5" name="Freeform 23"/>
            <p:cNvSpPr>
              <a:spLocks/>
            </p:cNvSpPr>
            <p:nvPr/>
          </p:nvSpPr>
          <p:spPr bwMode="invGray">
            <a:xfrm>
              <a:off x="6954247" y="5353688"/>
              <a:ext cx="1008900" cy="434060"/>
            </a:xfrm>
            <a:custGeom>
              <a:avLst/>
              <a:gdLst>
                <a:gd name="T0" fmla="*/ 59 w 72"/>
                <a:gd name="T1" fmla="*/ 25 h 31"/>
                <a:gd name="T2" fmla="*/ 65 w 72"/>
                <a:gd name="T3" fmla="*/ 31 h 31"/>
                <a:gd name="T4" fmla="*/ 72 w 72"/>
                <a:gd name="T5" fmla="*/ 25 h 31"/>
                <a:gd name="T6" fmla="*/ 65 w 72"/>
                <a:gd name="T7" fmla="*/ 18 h 31"/>
                <a:gd name="T8" fmla="*/ 65 w 72"/>
                <a:gd name="T9" fmla="*/ 18 h 31"/>
                <a:gd name="T10" fmla="*/ 57 w 72"/>
                <a:gd name="T11" fmla="*/ 4 h 31"/>
                <a:gd name="T12" fmla="*/ 13 w 72"/>
                <a:gd name="T13" fmla="*/ 4 h 31"/>
                <a:gd name="T14" fmla="*/ 7 w 72"/>
                <a:gd name="T15" fmla="*/ 0 h 31"/>
                <a:gd name="T16" fmla="*/ 0 w 72"/>
                <a:gd name="T17" fmla="*/ 7 h 31"/>
                <a:gd name="T18" fmla="*/ 7 w 72"/>
                <a:gd name="T19" fmla="*/ 13 h 31"/>
                <a:gd name="T20" fmla="*/ 13 w 72"/>
                <a:gd name="T21" fmla="*/ 8 h 31"/>
                <a:gd name="T22" fmla="*/ 54 w 72"/>
                <a:gd name="T23" fmla="*/ 8 h 31"/>
                <a:gd name="T24" fmla="*/ 61 w 72"/>
                <a:gd name="T25" fmla="*/ 20 h 31"/>
                <a:gd name="T26" fmla="*/ 59 w 72"/>
                <a:gd name="T2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31">
                  <a:moveTo>
                    <a:pt x="59" y="25"/>
                  </a:moveTo>
                  <a:cubicBezTo>
                    <a:pt x="59" y="28"/>
                    <a:pt x="62" y="31"/>
                    <a:pt x="65" y="31"/>
                  </a:cubicBezTo>
                  <a:cubicBezTo>
                    <a:pt x="69" y="31"/>
                    <a:pt x="72" y="28"/>
                    <a:pt x="72" y="25"/>
                  </a:cubicBezTo>
                  <a:cubicBezTo>
                    <a:pt x="72" y="21"/>
                    <a:pt x="69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1"/>
                    <a:pt x="13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0" y="21"/>
                    <a:pt x="59" y="23"/>
                    <a:pt x="59" y="2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6" name="Freeform 24"/>
            <p:cNvSpPr>
              <a:spLocks/>
            </p:cNvSpPr>
            <p:nvPr/>
          </p:nvSpPr>
          <p:spPr bwMode="invGray">
            <a:xfrm>
              <a:off x="6203436" y="403045"/>
              <a:ext cx="2592637" cy="3472491"/>
            </a:xfrm>
            <a:custGeom>
              <a:avLst/>
              <a:gdLst>
                <a:gd name="T0" fmla="*/ 150 w 186"/>
                <a:gd name="T1" fmla="*/ 13 h 249"/>
                <a:gd name="T2" fmla="*/ 150 w 186"/>
                <a:gd name="T3" fmla="*/ 146 h 249"/>
                <a:gd name="T4" fmla="*/ 150 w 186"/>
                <a:gd name="T5" fmla="*/ 146 h 249"/>
                <a:gd name="T6" fmla="*/ 116 w 186"/>
                <a:gd name="T7" fmla="*/ 146 h 249"/>
                <a:gd name="T8" fmla="*/ 110 w 186"/>
                <a:gd name="T9" fmla="*/ 142 h 249"/>
                <a:gd name="T10" fmla="*/ 103 w 186"/>
                <a:gd name="T11" fmla="*/ 148 h 249"/>
                <a:gd name="T12" fmla="*/ 110 w 186"/>
                <a:gd name="T13" fmla="*/ 155 h 249"/>
                <a:gd name="T14" fmla="*/ 116 w 186"/>
                <a:gd name="T15" fmla="*/ 150 h 249"/>
                <a:gd name="T16" fmla="*/ 146 w 186"/>
                <a:gd name="T17" fmla="*/ 150 h 249"/>
                <a:gd name="T18" fmla="*/ 120 w 186"/>
                <a:gd name="T19" fmla="*/ 177 h 249"/>
                <a:gd name="T20" fmla="*/ 120 w 186"/>
                <a:gd name="T21" fmla="*/ 220 h 249"/>
                <a:gd name="T22" fmla="*/ 96 w 186"/>
                <a:gd name="T23" fmla="*/ 241 h 249"/>
                <a:gd name="T24" fmla="*/ 13 w 186"/>
                <a:gd name="T25" fmla="*/ 241 h 249"/>
                <a:gd name="T26" fmla="*/ 6 w 186"/>
                <a:gd name="T27" fmla="*/ 236 h 249"/>
                <a:gd name="T28" fmla="*/ 0 w 186"/>
                <a:gd name="T29" fmla="*/ 242 h 249"/>
                <a:gd name="T30" fmla="*/ 6 w 186"/>
                <a:gd name="T31" fmla="*/ 249 h 249"/>
                <a:gd name="T32" fmla="*/ 12 w 186"/>
                <a:gd name="T33" fmla="*/ 245 h 249"/>
                <a:gd name="T34" fmla="*/ 98 w 186"/>
                <a:gd name="T35" fmla="*/ 245 h 249"/>
                <a:gd name="T36" fmla="*/ 124 w 186"/>
                <a:gd name="T37" fmla="*/ 222 h 249"/>
                <a:gd name="T38" fmla="*/ 124 w 186"/>
                <a:gd name="T39" fmla="*/ 178 h 249"/>
                <a:gd name="T40" fmla="*/ 151 w 186"/>
                <a:gd name="T41" fmla="*/ 150 h 249"/>
                <a:gd name="T42" fmla="*/ 186 w 186"/>
                <a:gd name="T43" fmla="*/ 150 h 249"/>
                <a:gd name="T44" fmla="*/ 186 w 186"/>
                <a:gd name="T45" fmla="*/ 146 h 249"/>
                <a:gd name="T46" fmla="*/ 154 w 186"/>
                <a:gd name="T47" fmla="*/ 146 h 249"/>
                <a:gd name="T48" fmla="*/ 154 w 186"/>
                <a:gd name="T49" fmla="*/ 13 h 249"/>
                <a:gd name="T50" fmla="*/ 159 w 186"/>
                <a:gd name="T51" fmla="*/ 7 h 249"/>
                <a:gd name="T52" fmla="*/ 152 w 186"/>
                <a:gd name="T53" fmla="*/ 0 h 249"/>
                <a:gd name="T54" fmla="*/ 145 w 186"/>
                <a:gd name="T55" fmla="*/ 7 h 249"/>
                <a:gd name="T56" fmla="*/ 150 w 186"/>
                <a:gd name="T57" fmla="*/ 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6" h="249">
                  <a:moveTo>
                    <a:pt x="150" y="13"/>
                  </a:moveTo>
                  <a:cubicBezTo>
                    <a:pt x="150" y="146"/>
                    <a:pt x="150" y="146"/>
                    <a:pt x="150" y="146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16" y="144"/>
                    <a:pt x="113" y="142"/>
                    <a:pt x="110" y="142"/>
                  </a:cubicBezTo>
                  <a:cubicBezTo>
                    <a:pt x="106" y="142"/>
                    <a:pt x="103" y="145"/>
                    <a:pt x="103" y="148"/>
                  </a:cubicBezTo>
                  <a:cubicBezTo>
                    <a:pt x="103" y="152"/>
                    <a:pt x="106" y="155"/>
                    <a:pt x="110" y="155"/>
                  </a:cubicBezTo>
                  <a:cubicBezTo>
                    <a:pt x="113" y="155"/>
                    <a:pt x="116" y="153"/>
                    <a:pt x="116" y="150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20" y="177"/>
                    <a:pt x="120" y="177"/>
                    <a:pt x="120" y="177"/>
                  </a:cubicBezTo>
                  <a:cubicBezTo>
                    <a:pt x="120" y="220"/>
                    <a:pt x="120" y="220"/>
                    <a:pt x="120" y="220"/>
                  </a:cubicBezTo>
                  <a:cubicBezTo>
                    <a:pt x="96" y="241"/>
                    <a:pt x="96" y="241"/>
                    <a:pt x="96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2" y="238"/>
                    <a:pt x="10" y="236"/>
                    <a:pt x="6" y="236"/>
                  </a:cubicBezTo>
                  <a:cubicBezTo>
                    <a:pt x="3" y="236"/>
                    <a:pt x="0" y="239"/>
                    <a:pt x="0" y="242"/>
                  </a:cubicBezTo>
                  <a:cubicBezTo>
                    <a:pt x="0" y="246"/>
                    <a:pt x="3" y="249"/>
                    <a:pt x="6" y="249"/>
                  </a:cubicBezTo>
                  <a:cubicBezTo>
                    <a:pt x="9" y="249"/>
                    <a:pt x="11" y="247"/>
                    <a:pt x="12" y="245"/>
                  </a:cubicBezTo>
                  <a:cubicBezTo>
                    <a:pt x="98" y="245"/>
                    <a:pt x="98" y="245"/>
                    <a:pt x="98" y="245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86" y="150"/>
                    <a:pt x="186" y="150"/>
                    <a:pt x="186" y="150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57" y="13"/>
                    <a:pt x="159" y="10"/>
                    <a:pt x="159" y="7"/>
                  </a:cubicBezTo>
                  <a:cubicBezTo>
                    <a:pt x="159" y="3"/>
                    <a:pt x="156" y="0"/>
                    <a:pt x="152" y="0"/>
                  </a:cubicBezTo>
                  <a:cubicBezTo>
                    <a:pt x="148" y="0"/>
                    <a:pt x="145" y="3"/>
                    <a:pt x="145" y="7"/>
                  </a:cubicBezTo>
                  <a:cubicBezTo>
                    <a:pt x="145" y="10"/>
                    <a:pt x="147" y="13"/>
                    <a:pt x="150" y="1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7" name="Freeform 25"/>
            <p:cNvSpPr>
              <a:spLocks/>
            </p:cNvSpPr>
            <p:nvPr/>
          </p:nvSpPr>
          <p:spPr bwMode="invGray">
            <a:xfrm>
              <a:off x="8420668" y="3306566"/>
              <a:ext cx="557239" cy="181837"/>
            </a:xfrm>
            <a:custGeom>
              <a:avLst/>
              <a:gdLst>
                <a:gd name="T0" fmla="*/ 13 w 40"/>
                <a:gd name="T1" fmla="*/ 5 h 13"/>
                <a:gd name="T2" fmla="*/ 7 w 40"/>
                <a:gd name="T3" fmla="*/ 0 h 13"/>
                <a:gd name="T4" fmla="*/ 0 w 40"/>
                <a:gd name="T5" fmla="*/ 7 h 13"/>
                <a:gd name="T6" fmla="*/ 7 w 40"/>
                <a:gd name="T7" fmla="*/ 13 h 13"/>
                <a:gd name="T8" fmla="*/ 13 w 40"/>
                <a:gd name="T9" fmla="*/ 9 h 13"/>
                <a:gd name="T10" fmla="*/ 40 w 40"/>
                <a:gd name="T11" fmla="*/ 9 h 13"/>
                <a:gd name="T12" fmla="*/ 40 w 40"/>
                <a:gd name="T13" fmla="*/ 5 h 13"/>
                <a:gd name="T14" fmla="*/ 13 w 40"/>
                <a:gd name="T15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3">
                  <a:moveTo>
                    <a:pt x="13" y="5"/>
                  </a:moveTo>
                  <a:cubicBezTo>
                    <a:pt x="12" y="2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1"/>
                    <a:pt x="13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5"/>
                    <a:pt x="40" y="5"/>
                    <a:pt x="40" y="5"/>
                  </a:cubicBezTo>
                  <a:lnTo>
                    <a:pt x="13" y="5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8" name="Freeform 26"/>
            <p:cNvSpPr>
              <a:spLocks/>
            </p:cNvSpPr>
            <p:nvPr/>
          </p:nvSpPr>
          <p:spPr bwMode="invGray">
            <a:xfrm>
              <a:off x="8420668" y="2983948"/>
              <a:ext cx="516179" cy="181837"/>
            </a:xfrm>
            <a:custGeom>
              <a:avLst/>
              <a:gdLst>
                <a:gd name="T0" fmla="*/ 7 w 37"/>
                <a:gd name="T1" fmla="*/ 0 h 13"/>
                <a:gd name="T2" fmla="*/ 0 w 37"/>
                <a:gd name="T3" fmla="*/ 7 h 13"/>
                <a:gd name="T4" fmla="*/ 7 w 37"/>
                <a:gd name="T5" fmla="*/ 13 h 13"/>
                <a:gd name="T6" fmla="*/ 13 w 37"/>
                <a:gd name="T7" fmla="*/ 9 h 13"/>
                <a:gd name="T8" fmla="*/ 37 w 37"/>
                <a:gd name="T9" fmla="*/ 9 h 13"/>
                <a:gd name="T10" fmla="*/ 37 w 37"/>
                <a:gd name="T11" fmla="*/ 5 h 13"/>
                <a:gd name="T12" fmla="*/ 13 w 37"/>
                <a:gd name="T13" fmla="*/ 5 h 13"/>
                <a:gd name="T14" fmla="*/ 7 w 37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3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2" y="12"/>
                    <a:pt x="13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10" y="0"/>
                    <a:pt x="7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9" name="Freeform 27"/>
            <p:cNvSpPr>
              <a:spLocks/>
            </p:cNvSpPr>
            <p:nvPr/>
          </p:nvSpPr>
          <p:spPr bwMode="invGray">
            <a:xfrm>
              <a:off x="6203436" y="4855107"/>
              <a:ext cx="1894617" cy="1659993"/>
            </a:xfrm>
            <a:custGeom>
              <a:avLst/>
              <a:gdLst>
                <a:gd name="T0" fmla="*/ 129 w 136"/>
                <a:gd name="T1" fmla="*/ 106 h 119"/>
                <a:gd name="T2" fmla="*/ 126 w 136"/>
                <a:gd name="T3" fmla="*/ 107 h 119"/>
                <a:gd name="T4" fmla="*/ 96 w 136"/>
                <a:gd name="T5" fmla="*/ 75 h 119"/>
                <a:gd name="T6" fmla="*/ 97 w 136"/>
                <a:gd name="T7" fmla="*/ 73 h 119"/>
                <a:gd name="T8" fmla="*/ 90 w 136"/>
                <a:gd name="T9" fmla="*/ 66 h 119"/>
                <a:gd name="T10" fmla="*/ 85 w 136"/>
                <a:gd name="T11" fmla="*/ 70 h 119"/>
                <a:gd name="T12" fmla="*/ 58 w 136"/>
                <a:gd name="T13" fmla="*/ 70 h 119"/>
                <a:gd name="T14" fmla="*/ 12 w 136"/>
                <a:gd name="T15" fmla="*/ 11 h 119"/>
                <a:gd name="T16" fmla="*/ 13 w 136"/>
                <a:gd name="T17" fmla="*/ 7 h 119"/>
                <a:gd name="T18" fmla="*/ 6 w 136"/>
                <a:gd name="T19" fmla="*/ 0 h 119"/>
                <a:gd name="T20" fmla="*/ 0 w 136"/>
                <a:gd name="T21" fmla="*/ 7 h 119"/>
                <a:gd name="T22" fmla="*/ 6 w 136"/>
                <a:gd name="T23" fmla="*/ 13 h 119"/>
                <a:gd name="T24" fmla="*/ 9 w 136"/>
                <a:gd name="T25" fmla="*/ 13 h 119"/>
                <a:gd name="T26" fmla="*/ 57 w 136"/>
                <a:gd name="T27" fmla="*/ 74 h 119"/>
                <a:gd name="T28" fmla="*/ 84 w 136"/>
                <a:gd name="T29" fmla="*/ 74 h 119"/>
                <a:gd name="T30" fmla="*/ 90 w 136"/>
                <a:gd name="T31" fmla="*/ 79 h 119"/>
                <a:gd name="T32" fmla="*/ 94 w 136"/>
                <a:gd name="T33" fmla="*/ 78 h 119"/>
                <a:gd name="T34" fmla="*/ 123 w 136"/>
                <a:gd name="T35" fmla="*/ 110 h 119"/>
                <a:gd name="T36" fmla="*/ 123 w 136"/>
                <a:gd name="T37" fmla="*/ 113 h 119"/>
                <a:gd name="T38" fmla="*/ 129 w 136"/>
                <a:gd name="T39" fmla="*/ 119 h 119"/>
                <a:gd name="T40" fmla="*/ 136 w 136"/>
                <a:gd name="T41" fmla="*/ 113 h 119"/>
                <a:gd name="T42" fmla="*/ 129 w 136"/>
                <a:gd name="T43" fmla="*/ 10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19">
                  <a:moveTo>
                    <a:pt x="129" y="106"/>
                  </a:moveTo>
                  <a:cubicBezTo>
                    <a:pt x="128" y="106"/>
                    <a:pt x="127" y="106"/>
                    <a:pt x="126" y="107"/>
                  </a:cubicBezTo>
                  <a:cubicBezTo>
                    <a:pt x="96" y="75"/>
                    <a:pt x="96" y="75"/>
                    <a:pt x="96" y="75"/>
                  </a:cubicBezTo>
                  <a:cubicBezTo>
                    <a:pt x="97" y="75"/>
                    <a:pt x="97" y="74"/>
                    <a:pt x="97" y="73"/>
                  </a:cubicBezTo>
                  <a:cubicBezTo>
                    <a:pt x="97" y="69"/>
                    <a:pt x="94" y="66"/>
                    <a:pt x="90" y="66"/>
                  </a:cubicBezTo>
                  <a:cubicBezTo>
                    <a:pt x="88" y="66"/>
                    <a:pt x="86" y="67"/>
                    <a:pt x="85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7"/>
                    <a:pt x="87" y="79"/>
                    <a:pt x="90" y="79"/>
                  </a:cubicBezTo>
                  <a:cubicBezTo>
                    <a:pt x="92" y="79"/>
                    <a:pt x="93" y="79"/>
                    <a:pt x="94" y="78"/>
                  </a:cubicBezTo>
                  <a:cubicBezTo>
                    <a:pt x="123" y="110"/>
                    <a:pt x="123" y="110"/>
                    <a:pt x="123" y="110"/>
                  </a:cubicBezTo>
                  <a:cubicBezTo>
                    <a:pt x="123" y="111"/>
                    <a:pt x="123" y="112"/>
                    <a:pt x="123" y="113"/>
                  </a:cubicBezTo>
                  <a:cubicBezTo>
                    <a:pt x="123" y="116"/>
                    <a:pt x="126" y="119"/>
                    <a:pt x="129" y="119"/>
                  </a:cubicBezTo>
                  <a:cubicBezTo>
                    <a:pt x="133" y="119"/>
                    <a:pt x="136" y="116"/>
                    <a:pt x="136" y="113"/>
                  </a:cubicBezTo>
                  <a:cubicBezTo>
                    <a:pt x="136" y="109"/>
                    <a:pt x="133" y="106"/>
                    <a:pt x="129" y="10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0" name="Freeform 28"/>
            <p:cNvSpPr>
              <a:spLocks/>
            </p:cNvSpPr>
            <p:nvPr/>
          </p:nvSpPr>
          <p:spPr bwMode="invGray">
            <a:xfrm>
              <a:off x="8438263" y="1435407"/>
              <a:ext cx="357804" cy="739076"/>
            </a:xfrm>
            <a:custGeom>
              <a:avLst/>
              <a:gdLst>
                <a:gd name="T0" fmla="*/ 5 w 26"/>
                <a:gd name="T1" fmla="*/ 14 h 53"/>
                <a:gd name="T2" fmla="*/ 5 w 26"/>
                <a:gd name="T3" fmla="*/ 53 h 53"/>
                <a:gd name="T4" fmla="*/ 26 w 26"/>
                <a:gd name="T5" fmla="*/ 53 h 53"/>
                <a:gd name="T6" fmla="*/ 26 w 26"/>
                <a:gd name="T7" fmla="*/ 49 h 53"/>
                <a:gd name="T8" fmla="*/ 9 w 26"/>
                <a:gd name="T9" fmla="*/ 49 h 53"/>
                <a:gd name="T10" fmla="*/ 9 w 26"/>
                <a:gd name="T11" fmla="*/ 14 h 53"/>
                <a:gd name="T12" fmla="*/ 14 w 26"/>
                <a:gd name="T13" fmla="*/ 7 h 53"/>
                <a:gd name="T14" fmla="*/ 7 w 26"/>
                <a:gd name="T15" fmla="*/ 0 h 53"/>
                <a:gd name="T16" fmla="*/ 0 w 26"/>
                <a:gd name="T17" fmla="*/ 7 h 53"/>
                <a:gd name="T18" fmla="*/ 5 w 26"/>
                <a:gd name="T19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3">
                  <a:moveTo>
                    <a:pt x="5" y="14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2" y="13"/>
                    <a:pt x="14" y="10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2" y="13"/>
                    <a:pt x="5" y="1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1" name="Freeform 29"/>
            <p:cNvSpPr>
              <a:spLocks/>
            </p:cNvSpPr>
            <p:nvPr/>
          </p:nvSpPr>
          <p:spPr bwMode="invGray">
            <a:xfrm>
              <a:off x="7053961" y="919224"/>
              <a:ext cx="838790" cy="574837"/>
            </a:xfrm>
            <a:custGeom>
              <a:avLst/>
              <a:gdLst>
                <a:gd name="T0" fmla="*/ 22 w 60"/>
                <a:gd name="T1" fmla="*/ 37 h 41"/>
                <a:gd name="T2" fmla="*/ 13 w 60"/>
                <a:gd name="T3" fmla="*/ 32 h 41"/>
                <a:gd name="T4" fmla="*/ 13 w 60"/>
                <a:gd name="T5" fmla="*/ 31 h 41"/>
                <a:gd name="T6" fmla="*/ 6 w 60"/>
                <a:gd name="T7" fmla="*/ 24 h 41"/>
                <a:gd name="T8" fmla="*/ 0 w 60"/>
                <a:gd name="T9" fmla="*/ 31 h 41"/>
                <a:gd name="T10" fmla="*/ 6 w 60"/>
                <a:gd name="T11" fmla="*/ 37 h 41"/>
                <a:gd name="T12" fmla="*/ 11 w 60"/>
                <a:gd name="T13" fmla="*/ 35 h 41"/>
                <a:gd name="T14" fmla="*/ 22 w 60"/>
                <a:gd name="T15" fmla="*/ 41 h 41"/>
                <a:gd name="T16" fmla="*/ 51 w 60"/>
                <a:gd name="T17" fmla="*/ 13 h 41"/>
                <a:gd name="T18" fmla="*/ 54 w 60"/>
                <a:gd name="T19" fmla="*/ 14 h 41"/>
                <a:gd name="T20" fmla="*/ 60 w 60"/>
                <a:gd name="T21" fmla="*/ 7 h 41"/>
                <a:gd name="T22" fmla="*/ 54 w 60"/>
                <a:gd name="T23" fmla="*/ 0 h 41"/>
                <a:gd name="T24" fmla="*/ 47 w 60"/>
                <a:gd name="T25" fmla="*/ 7 h 41"/>
                <a:gd name="T26" fmla="*/ 48 w 60"/>
                <a:gd name="T27" fmla="*/ 11 h 41"/>
                <a:gd name="T28" fmla="*/ 22 w 60"/>
                <a:gd name="T29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41">
                  <a:moveTo>
                    <a:pt x="22" y="37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1"/>
                    <a:pt x="13" y="31"/>
                  </a:cubicBezTo>
                  <a:cubicBezTo>
                    <a:pt x="13" y="27"/>
                    <a:pt x="10" y="24"/>
                    <a:pt x="6" y="24"/>
                  </a:cubicBezTo>
                  <a:cubicBezTo>
                    <a:pt x="3" y="24"/>
                    <a:pt x="0" y="27"/>
                    <a:pt x="0" y="31"/>
                  </a:cubicBezTo>
                  <a:cubicBezTo>
                    <a:pt x="0" y="34"/>
                    <a:pt x="3" y="37"/>
                    <a:pt x="6" y="37"/>
                  </a:cubicBezTo>
                  <a:cubicBezTo>
                    <a:pt x="8" y="37"/>
                    <a:pt x="10" y="37"/>
                    <a:pt x="11" y="35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2" y="14"/>
                    <a:pt x="53" y="14"/>
                    <a:pt x="54" y="14"/>
                  </a:cubicBezTo>
                  <a:cubicBezTo>
                    <a:pt x="57" y="14"/>
                    <a:pt x="60" y="11"/>
                    <a:pt x="60" y="7"/>
                  </a:cubicBezTo>
                  <a:cubicBezTo>
                    <a:pt x="60" y="3"/>
                    <a:pt x="57" y="0"/>
                    <a:pt x="54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47" y="8"/>
                    <a:pt x="47" y="10"/>
                    <a:pt x="48" y="11"/>
                  </a:cubicBezTo>
                  <a:lnTo>
                    <a:pt x="22" y="37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2" name="Freeform 30"/>
            <p:cNvSpPr>
              <a:spLocks/>
            </p:cNvSpPr>
            <p:nvPr/>
          </p:nvSpPr>
          <p:spPr bwMode="invGray">
            <a:xfrm>
              <a:off x="6215167" y="1828410"/>
              <a:ext cx="979568" cy="316747"/>
            </a:xfrm>
            <a:custGeom>
              <a:avLst/>
              <a:gdLst>
                <a:gd name="T0" fmla="*/ 63 w 70"/>
                <a:gd name="T1" fmla="*/ 23 h 23"/>
                <a:gd name="T2" fmla="*/ 70 w 70"/>
                <a:gd name="T3" fmla="*/ 16 h 23"/>
                <a:gd name="T4" fmla="*/ 63 w 70"/>
                <a:gd name="T5" fmla="*/ 10 h 23"/>
                <a:gd name="T6" fmla="*/ 58 w 70"/>
                <a:gd name="T7" fmla="*/ 12 h 23"/>
                <a:gd name="T8" fmla="*/ 42 w 70"/>
                <a:gd name="T9" fmla="*/ 5 h 23"/>
                <a:gd name="T10" fmla="*/ 13 w 70"/>
                <a:gd name="T11" fmla="*/ 4 h 23"/>
                <a:gd name="T12" fmla="*/ 6 w 70"/>
                <a:gd name="T13" fmla="*/ 0 h 23"/>
                <a:gd name="T14" fmla="*/ 0 w 70"/>
                <a:gd name="T15" fmla="*/ 6 h 23"/>
                <a:gd name="T16" fmla="*/ 6 w 70"/>
                <a:gd name="T17" fmla="*/ 13 h 23"/>
                <a:gd name="T18" fmla="*/ 13 w 70"/>
                <a:gd name="T19" fmla="*/ 8 h 23"/>
                <a:gd name="T20" fmla="*/ 40 w 70"/>
                <a:gd name="T21" fmla="*/ 8 h 23"/>
                <a:gd name="T22" fmla="*/ 57 w 70"/>
                <a:gd name="T23" fmla="*/ 16 h 23"/>
                <a:gd name="T24" fmla="*/ 56 w 70"/>
                <a:gd name="T25" fmla="*/ 16 h 23"/>
                <a:gd name="T26" fmla="*/ 63 w 70"/>
                <a:gd name="T2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23">
                  <a:moveTo>
                    <a:pt x="63" y="23"/>
                  </a:moveTo>
                  <a:cubicBezTo>
                    <a:pt x="67" y="23"/>
                    <a:pt x="70" y="20"/>
                    <a:pt x="70" y="16"/>
                  </a:cubicBezTo>
                  <a:cubicBezTo>
                    <a:pt x="70" y="13"/>
                    <a:pt x="67" y="10"/>
                    <a:pt x="63" y="10"/>
                  </a:cubicBezTo>
                  <a:cubicBezTo>
                    <a:pt x="61" y="10"/>
                    <a:pt x="59" y="11"/>
                    <a:pt x="58" y="12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9" y="13"/>
                    <a:pt x="12" y="11"/>
                    <a:pt x="13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6" y="16"/>
                    <a:pt x="56" y="16"/>
                  </a:cubicBezTo>
                  <a:cubicBezTo>
                    <a:pt x="56" y="20"/>
                    <a:pt x="59" y="23"/>
                    <a:pt x="63" y="2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3" name="Oval 31"/>
            <p:cNvSpPr>
              <a:spLocks noChangeArrowheads="1"/>
            </p:cNvSpPr>
            <p:nvPr/>
          </p:nvSpPr>
          <p:spPr bwMode="invGray">
            <a:xfrm>
              <a:off x="8479326" y="4391715"/>
              <a:ext cx="181834" cy="181837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4" name="Freeform 32"/>
            <p:cNvSpPr>
              <a:spLocks/>
            </p:cNvSpPr>
            <p:nvPr/>
          </p:nvSpPr>
          <p:spPr bwMode="invGray">
            <a:xfrm>
              <a:off x="6790008" y="6110366"/>
              <a:ext cx="568970" cy="346076"/>
            </a:xfrm>
            <a:custGeom>
              <a:avLst/>
              <a:gdLst>
                <a:gd name="T0" fmla="*/ 34 w 41"/>
                <a:gd name="T1" fmla="*/ 0 h 25"/>
                <a:gd name="T2" fmla="*/ 29 w 41"/>
                <a:gd name="T3" fmla="*/ 3 h 25"/>
                <a:gd name="T4" fmla="*/ 4 w 41"/>
                <a:gd name="T5" fmla="*/ 2 h 25"/>
                <a:gd name="T6" fmla="*/ 4 w 41"/>
                <a:gd name="T7" fmla="*/ 12 h 25"/>
                <a:gd name="T8" fmla="*/ 0 w 41"/>
                <a:gd name="T9" fmla="*/ 18 h 25"/>
                <a:gd name="T10" fmla="*/ 6 w 41"/>
                <a:gd name="T11" fmla="*/ 25 h 25"/>
                <a:gd name="T12" fmla="*/ 13 w 41"/>
                <a:gd name="T13" fmla="*/ 18 h 25"/>
                <a:gd name="T14" fmla="*/ 8 w 41"/>
                <a:gd name="T15" fmla="*/ 12 h 25"/>
                <a:gd name="T16" fmla="*/ 8 w 41"/>
                <a:gd name="T17" fmla="*/ 6 h 25"/>
                <a:gd name="T18" fmla="*/ 27 w 41"/>
                <a:gd name="T19" fmla="*/ 7 h 25"/>
                <a:gd name="T20" fmla="*/ 27 w 41"/>
                <a:gd name="T21" fmla="*/ 7 h 25"/>
                <a:gd name="T22" fmla="*/ 34 w 41"/>
                <a:gd name="T23" fmla="*/ 14 h 25"/>
                <a:gd name="T24" fmla="*/ 41 w 41"/>
                <a:gd name="T25" fmla="*/ 7 h 25"/>
                <a:gd name="T26" fmla="*/ 34 w 41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25">
                  <a:moveTo>
                    <a:pt x="34" y="0"/>
                  </a:moveTo>
                  <a:cubicBezTo>
                    <a:pt x="32" y="0"/>
                    <a:pt x="30" y="1"/>
                    <a:pt x="29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0" y="15"/>
                    <a:pt x="0" y="18"/>
                  </a:cubicBezTo>
                  <a:cubicBezTo>
                    <a:pt x="0" y="22"/>
                    <a:pt x="3" y="25"/>
                    <a:pt x="6" y="25"/>
                  </a:cubicBezTo>
                  <a:cubicBezTo>
                    <a:pt x="10" y="25"/>
                    <a:pt x="13" y="22"/>
                    <a:pt x="13" y="18"/>
                  </a:cubicBezTo>
                  <a:cubicBezTo>
                    <a:pt x="13" y="15"/>
                    <a:pt x="11" y="13"/>
                    <a:pt x="8" y="1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11"/>
                    <a:pt x="30" y="14"/>
                    <a:pt x="34" y="14"/>
                  </a:cubicBezTo>
                  <a:cubicBezTo>
                    <a:pt x="38" y="14"/>
                    <a:pt x="41" y="11"/>
                    <a:pt x="41" y="7"/>
                  </a:cubicBezTo>
                  <a:cubicBezTo>
                    <a:pt x="41" y="3"/>
                    <a:pt x="38" y="0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5" name="Oval 33"/>
            <p:cNvSpPr>
              <a:spLocks noChangeArrowheads="1"/>
            </p:cNvSpPr>
            <p:nvPr/>
          </p:nvSpPr>
          <p:spPr bwMode="invGray">
            <a:xfrm>
              <a:off x="6203436" y="5887469"/>
              <a:ext cx="181834" cy="19356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6" name="Freeform 34"/>
            <p:cNvSpPr>
              <a:spLocks/>
            </p:cNvSpPr>
            <p:nvPr/>
          </p:nvSpPr>
          <p:spPr bwMode="invGray">
            <a:xfrm>
              <a:off x="8197771" y="2649606"/>
              <a:ext cx="698016" cy="1618930"/>
            </a:xfrm>
            <a:custGeom>
              <a:avLst/>
              <a:gdLst>
                <a:gd name="T0" fmla="*/ 21 w 50"/>
                <a:gd name="T1" fmla="*/ 103 h 116"/>
                <a:gd name="T2" fmla="*/ 17 w 50"/>
                <a:gd name="T3" fmla="*/ 108 h 116"/>
                <a:gd name="T4" fmla="*/ 4 w 50"/>
                <a:gd name="T5" fmla="*/ 108 h 116"/>
                <a:gd name="T6" fmla="*/ 4 w 50"/>
                <a:gd name="T7" fmla="*/ 9 h 116"/>
                <a:gd name="T8" fmla="*/ 32 w 50"/>
                <a:gd name="T9" fmla="*/ 9 h 116"/>
                <a:gd name="T10" fmla="*/ 39 w 50"/>
                <a:gd name="T11" fmla="*/ 13 h 116"/>
                <a:gd name="T12" fmla="*/ 45 w 50"/>
                <a:gd name="T13" fmla="*/ 7 h 116"/>
                <a:gd name="T14" fmla="*/ 39 w 50"/>
                <a:gd name="T15" fmla="*/ 0 h 116"/>
                <a:gd name="T16" fmla="*/ 32 w 50"/>
                <a:gd name="T17" fmla="*/ 5 h 116"/>
                <a:gd name="T18" fmla="*/ 0 w 50"/>
                <a:gd name="T19" fmla="*/ 5 h 116"/>
                <a:gd name="T20" fmla="*/ 0 w 50"/>
                <a:gd name="T21" fmla="*/ 112 h 116"/>
                <a:gd name="T22" fmla="*/ 18 w 50"/>
                <a:gd name="T23" fmla="*/ 112 h 116"/>
                <a:gd name="T24" fmla="*/ 24 w 50"/>
                <a:gd name="T25" fmla="*/ 116 h 116"/>
                <a:gd name="T26" fmla="*/ 31 w 50"/>
                <a:gd name="T27" fmla="*/ 109 h 116"/>
                <a:gd name="T28" fmla="*/ 25 w 50"/>
                <a:gd name="T29" fmla="*/ 103 h 116"/>
                <a:gd name="T30" fmla="*/ 25 w 50"/>
                <a:gd name="T31" fmla="*/ 79 h 116"/>
                <a:gd name="T32" fmla="*/ 50 w 50"/>
                <a:gd name="T33" fmla="*/ 79 h 116"/>
                <a:gd name="T34" fmla="*/ 50 w 50"/>
                <a:gd name="T35" fmla="*/ 75 h 116"/>
                <a:gd name="T36" fmla="*/ 21 w 50"/>
                <a:gd name="T37" fmla="*/ 75 h 116"/>
                <a:gd name="T38" fmla="*/ 21 w 50"/>
                <a:gd name="T39" fmla="*/ 10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116">
                  <a:moveTo>
                    <a:pt x="21" y="103"/>
                  </a:moveTo>
                  <a:cubicBezTo>
                    <a:pt x="19" y="104"/>
                    <a:pt x="18" y="106"/>
                    <a:pt x="17" y="108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3" y="11"/>
                    <a:pt x="36" y="13"/>
                    <a:pt x="39" y="13"/>
                  </a:cubicBezTo>
                  <a:cubicBezTo>
                    <a:pt x="42" y="13"/>
                    <a:pt x="45" y="10"/>
                    <a:pt x="45" y="7"/>
                  </a:cubicBezTo>
                  <a:cubicBezTo>
                    <a:pt x="45" y="3"/>
                    <a:pt x="42" y="0"/>
                    <a:pt x="39" y="0"/>
                  </a:cubicBezTo>
                  <a:cubicBezTo>
                    <a:pt x="36" y="0"/>
                    <a:pt x="33" y="2"/>
                    <a:pt x="3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4"/>
                    <a:pt x="21" y="116"/>
                    <a:pt x="24" y="116"/>
                  </a:cubicBezTo>
                  <a:cubicBezTo>
                    <a:pt x="28" y="116"/>
                    <a:pt x="31" y="113"/>
                    <a:pt x="31" y="109"/>
                  </a:cubicBezTo>
                  <a:cubicBezTo>
                    <a:pt x="31" y="106"/>
                    <a:pt x="28" y="103"/>
                    <a:pt x="25" y="103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21" y="75"/>
                    <a:pt x="21" y="75"/>
                    <a:pt x="21" y="75"/>
                  </a:cubicBezTo>
                  <a:lnTo>
                    <a:pt x="21" y="103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7" name="Freeform 35"/>
            <p:cNvSpPr>
              <a:spLocks/>
            </p:cNvSpPr>
            <p:nvPr/>
          </p:nvSpPr>
          <p:spPr bwMode="invGray">
            <a:xfrm>
              <a:off x="6203436" y="5230512"/>
              <a:ext cx="475119" cy="1091020"/>
            </a:xfrm>
            <a:custGeom>
              <a:avLst/>
              <a:gdLst>
                <a:gd name="T0" fmla="*/ 30 w 34"/>
                <a:gd name="T1" fmla="*/ 65 h 78"/>
                <a:gd name="T2" fmla="*/ 30 w 34"/>
                <a:gd name="T3" fmla="*/ 33 h 78"/>
                <a:gd name="T4" fmla="*/ 12 w 34"/>
                <a:gd name="T5" fmla="*/ 10 h 78"/>
                <a:gd name="T6" fmla="*/ 13 w 34"/>
                <a:gd name="T7" fmla="*/ 7 h 78"/>
                <a:gd name="T8" fmla="*/ 6 w 34"/>
                <a:gd name="T9" fmla="*/ 0 h 78"/>
                <a:gd name="T10" fmla="*/ 0 w 34"/>
                <a:gd name="T11" fmla="*/ 7 h 78"/>
                <a:gd name="T12" fmla="*/ 6 w 34"/>
                <a:gd name="T13" fmla="*/ 13 h 78"/>
                <a:gd name="T14" fmla="*/ 9 w 34"/>
                <a:gd name="T15" fmla="*/ 13 h 78"/>
                <a:gd name="T16" fmla="*/ 26 w 34"/>
                <a:gd name="T17" fmla="*/ 34 h 78"/>
                <a:gd name="T18" fmla="*/ 26 w 34"/>
                <a:gd name="T19" fmla="*/ 65 h 78"/>
                <a:gd name="T20" fmla="*/ 21 w 34"/>
                <a:gd name="T21" fmla="*/ 72 h 78"/>
                <a:gd name="T22" fmla="*/ 28 w 34"/>
                <a:gd name="T23" fmla="*/ 78 h 78"/>
                <a:gd name="T24" fmla="*/ 34 w 34"/>
                <a:gd name="T25" fmla="*/ 72 h 78"/>
                <a:gd name="T26" fmla="*/ 30 w 34"/>
                <a:gd name="T27" fmla="*/ 6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78">
                  <a:moveTo>
                    <a:pt x="30" y="65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3" y="66"/>
                    <a:pt x="21" y="69"/>
                    <a:pt x="21" y="72"/>
                  </a:cubicBezTo>
                  <a:cubicBezTo>
                    <a:pt x="21" y="75"/>
                    <a:pt x="24" y="78"/>
                    <a:pt x="28" y="78"/>
                  </a:cubicBezTo>
                  <a:cubicBezTo>
                    <a:pt x="31" y="78"/>
                    <a:pt x="34" y="75"/>
                    <a:pt x="34" y="72"/>
                  </a:cubicBezTo>
                  <a:cubicBezTo>
                    <a:pt x="34" y="69"/>
                    <a:pt x="32" y="66"/>
                    <a:pt x="30" y="6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8" name="Oval 36"/>
            <p:cNvSpPr>
              <a:spLocks noChangeArrowheads="1"/>
            </p:cNvSpPr>
            <p:nvPr/>
          </p:nvSpPr>
          <p:spPr bwMode="invGray">
            <a:xfrm>
              <a:off x="8631834" y="1728692"/>
              <a:ext cx="181834" cy="181837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9" name="Oval 37"/>
            <p:cNvSpPr>
              <a:spLocks noChangeArrowheads="1"/>
            </p:cNvSpPr>
            <p:nvPr/>
          </p:nvSpPr>
          <p:spPr bwMode="invGray">
            <a:xfrm>
              <a:off x="7458695" y="837104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0" name="Oval 38"/>
            <p:cNvSpPr>
              <a:spLocks noChangeArrowheads="1"/>
            </p:cNvSpPr>
            <p:nvPr/>
          </p:nvSpPr>
          <p:spPr bwMode="invGray">
            <a:xfrm>
              <a:off x="7001170" y="655271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1" name="Oval 39"/>
            <p:cNvSpPr>
              <a:spLocks noChangeArrowheads="1"/>
            </p:cNvSpPr>
            <p:nvPr/>
          </p:nvSpPr>
          <p:spPr bwMode="invGray">
            <a:xfrm>
              <a:off x="8661160" y="3904865"/>
              <a:ext cx="152508" cy="152508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2" name="Oval 40"/>
            <p:cNvSpPr>
              <a:spLocks noChangeArrowheads="1"/>
            </p:cNvSpPr>
            <p:nvPr/>
          </p:nvSpPr>
          <p:spPr bwMode="invGray">
            <a:xfrm>
              <a:off x="8098053" y="1382616"/>
              <a:ext cx="158372" cy="164239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421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3649315" y="188640"/>
            <a:ext cx="4608512" cy="1296144"/>
          </a:xfrm>
        </p:spPr>
        <p:txBody>
          <a:bodyPr/>
          <a:lstStyle/>
          <a:p>
            <a:pPr algn="ctr"/>
            <a:r>
              <a:rPr lang="en-GB" dirty="0" smtClean="0"/>
              <a:t>CNN Architectures</a:t>
            </a:r>
            <a:br>
              <a:rPr lang="en-GB" dirty="0" smtClean="0"/>
            </a:br>
            <a:r>
              <a:rPr lang="en-GB" dirty="0" smtClean="0"/>
              <a:t>VGG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8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184400"/>
            <a:ext cx="11480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7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3649315" y="188640"/>
            <a:ext cx="4608512" cy="1296144"/>
          </a:xfrm>
        </p:spPr>
        <p:txBody>
          <a:bodyPr/>
          <a:lstStyle/>
          <a:p>
            <a:pPr algn="ctr"/>
            <a:r>
              <a:rPr lang="en-GB" dirty="0" smtClean="0"/>
              <a:t>CNN Architectures</a:t>
            </a:r>
            <a:br>
              <a:rPr lang="en-GB" dirty="0" smtClean="0"/>
            </a:br>
            <a:r>
              <a:rPr lang="en-GB" dirty="0" smtClean="0"/>
              <a:t>GoogLeNet/Inception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CD7C-0CC4-4FEF-9D02-3F1473912689}" type="slidenum">
              <a:rPr lang="de-DE" smtClean="0"/>
              <a:pPr/>
              <a:t>9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15" y="2276872"/>
            <a:ext cx="8769127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SHOW_CA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RADIUS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RADIUS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14.37504;28.12496;42.5;56.25;70.75;84.37504;98.87504;113.25;127;"/>
  <p:tag name="VCT-BULLETVISIBILITY" val="G*****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1.07.2011 10:19:05"/>
  <p:tag name="VCT-TEMPLATE" val="E_Presentation_Standard.potx"/>
  <p:tag name="VCTMASTER" val="Larissa"/>
  <p:tag name="VCT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heme/theme1.xml><?xml version="1.0" encoding="utf-8"?>
<a:theme xmlns:a="http://schemas.openxmlformats.org/drawingml/2006/main" name="Larissa">
  <a:themeElements>
    <a:clrScheme name="Swisscom | white">
      <a:dk1>
        <a:srgbClr val="001155"/>
      </a:dk1>
      <a:lt1>
        <a:sysClr val="window" lastClr="FFFFFF"/>
      </a:lt1>
      <a:dk2>
        <a:srgbClr val="DD1122"/>
      </a:dk2>
      <a:lt2>
        <a:srgbClr val="551166"/>
      </a:lt2>
      <a:accent1>
        <a:srgbClr val="001155"/>
      </a:accent1>
      <a:accent2>
        <a:srgbClr val="11AAFF"/>
      </a:accent2>
      <a:accent3>
        <a:srgbClr val="77CCFF"/>
      </a:accent3>
      <a:accent4>
        <a:srgbClr val="333333"/>
      </a:accent4>
      <a:accent5>
        <a:srgbClr val="666666"/>
      </a:accent5>
      <a:accent6>
        <a:srgbClr val="BBBBBB"/>
      </a:accent6>
      <a:hlink>
        <a:srgbClr val="001155"/>
      </a:hlink>
      <a:folHlink>
        <a:srgbClr val="666666"/>
      </a:folHlink>
    </a:clrScheme>
    <a:fontScheme name="swisscom">
      <a:majorFont>
        <a:latin typeface="TheSans Swisscom Light"/>
        <a:ea typeface=""/>
        <a:cs typeface=""/>
      </a:majorFont>
      <a:minorFont>
        <a:latin typeface="TheSans Swiss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rgbClr val="FFFFFF"/>
        </a:solidFill>
        <a:ln w="9525">
          <a:solidFill>
            <a:schemeClr val="accent1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183600" indent="-183600">
          <a:buClr>
            <a:schemeClr val="accent2"/>
          </a:buClr>
          <a:buFont typeface="TheSans Swisscom" panose="020B0500040303060204" pitchFamily="34" charset="0"/>
          <a:buChar char="&gt;"/>
          <a:defRPr dirty="0" err="1" smtClean="0"/>
        </a:defPPr>
      </a:lstStyle>
    </a:txDef>
  </a:objectDefaults>
  <a:extraClrSchemeLst/>
  <a:custClrLst>
    <a:custClr name="weiß">
      <a:srgbClr val="FFFFFF"/>
    </a:custClr>
  </a:custClrLst>
</a:theme>
</file>

<file path=ppt/theme/theme2.xml><?xml version="1.0" encoding="utf-8"?>
<a:theme xmlns:a="http://schemas.openxmlformats.org/drawingml/2006/main" name="Larissa">
  <a:themeElements>
    <a:clrScheme name="swisscom">
      <a:dk1>
        <a:srgbClr val="001155"/>
      </a:dk1>
      <a:lt1>
        <a:sysClr val="window" lastClr="FFFFFF"/>
      </a:lt1>
      <a:dk2>
        <a:srgbClr val="DD1122"/>
      </a:dk2>
      <a:lt2>
        <a:srgbClr val="551166"/>
      </a:lt2>
      <a:accent1>
        <a:srgbClr val="001155"/>
      </a:accent1>
      <a:accent2>
        <a:srgbClr val="11AAFF"/>
      </a:accent2>
      <a:accent3>
        <a:srgbClr val="77CCFF"/>
      </a:accent3>
      <a:accent4>
        <a:srgbClr val="333333"/>
      </a:accent4>
      <a:accent5>
        <a:srgbClr val="666666"/>
      </a:accent5>
      <a:accent6>
        <a:srgbClr val="BBBBBB"/>
      </a:accent6>
      <a:hlink>
        <a:srgbClr val="001155"/>
      </a:hlink>
      <a:folHlink>
        <a:srgbClr val="666666"/>
      </a:folHlink>
    </a:clrScheme>
    <a:fontScheme name="swisscom">
      <a:majorFont>
        <a:latin typeface="TheSans Swisscom Light"/>
        <a:ea typeface=""/>
        <a:cs typeface=""/>
      </a:majorFont>
      <a:minorFont>
        <a:latin typeface="TheSans Swiss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swisscom">
      <a:dk1>
        <a:srgbClr val="001155"/>
      </a:dk1>
      <a:lt1>
        <a:sysClr val="window" lastClr="FFFFFF"/>
      </a:lt1>
      <a:dk2>
        <a:srgbClr val="DD1122"/>
      </a:dk2>
      <a:lt2>
        <a:srgbClr val="551166"/>
      </a:lt2>
      <a:accent1>
        <a:srgbClr val="001155"/>
      </a:accent1>
      <a:accent2>
        <a:srgbClr val="11AAFF"/>
      </a:accent2>
      <a:accent3>
        <a:srgbClr val="77CCFF"/>
      </a:accent3>
      <a:accent4>
        <a:srgbClr val="333333"/>
      </a:accent4>
      <a:accent5>
        <a:srgbClr val="666666"/>
      </a:accent5>
      <a:accent6>
        <a:srgbClr val="BBBBBB"/>
      </a:accent6>
      <a:hlink>
        <a:srgbClr val="001155"/>
      </a:hlink>
      <a:folHlink>
        <a:srgbClr val="666666"/>
      </a:folHlink>
    </a:clrScheme>
    <a:fontScheme name="swisscom">
      <a:majorFont>
        <a:latin typeface="TheSans Swisscom Light"/>
        <a:ea typeface=""/>
        <a:cs typeface=""/>
      </a:majorFont>
      <a:minorFont>
        <a:latin typeface="TheSans Swiss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d8b51cc-cbb4-4720-8436-003604d06ce3">JPPCP5Q4Z23Y-1602681916-130</_dlc_DocId>
    <_dlc_DocIdUrl xmlns="9d8b51cc-cbb4-4720-8436-003604d06ce3">
      <Url>https://collaboration.swisscom.com/teams/65146533/_layouts/15/DocIdRedir.aspx?ID=JPPCP5Q4Z23Y-1602681916-130</Url>
      <Description>JPPCP5Q4Z23Y-1602681916-130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5070EAE912F8418B1E6965A84FA4C5" ma:contentTypeVersion="1" ma:contentTypeDescription="Crée un document." ma:contentTypeScope="" ma:versionID="151cf6a5ca3c3b2cadaf773e765f9018">
  <xsd:schema xmlns:xsd="http://www.w3.org/2001/XMLSchema" xmlns:xs="http://www.w3.org/2001/XMLSchema" xmlns:p="http://schemas.microsoft.com/office/2006/metadata/properties" xmlns:ns2="9d8b51cc-cbb4-4720-8436-003604d06ce3" targetNamespace="http://schemas.microsoft.com/office/2006/metadata/properties" ma:root="true" ma:fieldsID="7c0173a95c86de5ecd6e0c9355b23dc6" ns2:_="">
    <xsd:import namespace="9d8b51cc-cbb4-4720-8436-003604d06ce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8b51cc-cbb4-4720-8436-003604d06ce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Conserver l’ID" ma:description="Conserver l’ID lors de l’ajout." ma:hidden="true" ma:internalName="_dlc_DocIdPersistId" ma:readOnly="true">
      <xsd:simpleType>
        <xsd:restriction base="dms:Boolean"/>
      </xsd:simpleType>
    </xsd:element>
    <xsd:element name="SharedWithUsers" ma:index="11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D33044-D652-4DB8-ABCC-59743C5D253D}">
  <ds:schemaRefs>
    <ds:schemaRef ds:uri="http://schemas.microsoft.com/office/2006/metadata/properties"/>
    <ds:schemaRef ds:uri="http://schemas.microsoft.com/office/infopath/2007/PartnerControls"/>
    <ds:schemaRef ds:uri="9d8b51cc-cbb4-4720-8436-003604d06ce3"/>
  </ds:schemaRefs>
</ds:datastoreItem>
</file>

<file path=customXml/itemProps2.xml><?xml version="1.0" encoding="utf-8"?>
<ds:datastoreItem xmlns:ds="http://schemas.openxmlformats.org/officeDocument/2006/customXml" ds:itemID="{970557A7-9FB6-4B1A-A897-EC3160A122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2DCD15-91E2-4D29-9BBB-6598C652535F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781EAC1C-6A43-4D26-832E-C6706D6011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8b51cc-cbb4-4720-8436-003604d06c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Swisscom_AI-Master</Template>
  <TotalTime>0</TotalTime>
  <Words>213</Words>
  <Application>Microsoft Macintosh PowerPoint</Application>
  <PresentationFormat>Custom</PresentationFormat>
  <Paragraphs>102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TheSans Swisscom</vt:lpstr>
      <vt:lpstr>TheSans Swisscom Light</vt:lpstr>
      <vt:lpstr>Arial</vt:lpstr>
      <vt:lpstr>Larissa</vt:lpstr>
      <vt:lpstr>Facial Expression Recognition</vt:lpstr>
      <vt:lpstr>Outline</vt:lpstr>
      <vt:lpstr>PowerPoint Presentation</vt:lpstr>
      <vt:lpstr>Introduction</vt:lpstr>
      <vt:lpstr>PowerPoint Presentation</vt:lpstr>
      <vt:lpstr>Main Dataset – FER+ </vt:lpstr>
      <vt:lpstr>PowerPoint Presentation</vt:lpstr>
      <vt:lpstr>CNN Architectures VGG</vt:lpstr>
      <vt:lpstr>CNN Architectures GoogLeNet/Inception</vt:lpstr>
      <vt:lpstr>CNN Architectures ResNet</vt:lpstr>
      <vt:lpstr>PowerPoint Presentation</vt:lpstr>
      <vt:lpstr>PowerPoint Presentation</vt:lpstr>
      <vt:lpstr>Transfer Learning</vt:lpstr>
      <vt:lpstr>Transfer Learning</vt:lpstr>
      <vt:lpstr>Transfer Learning</vt:lpstr>
      <vt:lpstr>PowerPoint Presentation</vt:lpstr>
      <vt:lpstr>Multi-task learning</vt:lpstr>
      <vt:lpstr>Multi-task learning</vt:lpstr>
      <vt:lpstr>Multi-task learning</vt:lpstr>
      <vt:lpstr>Multi-task learning</vt:lpstr>
      <vt:lpstr>PowerPoint Presentation</vt:lpstr>
      <vt:lpstr>Facial Action Units</vt:lpstr>
      <vt:lpstr>Facial Action Units</vt:lpstr>
      <vt:lpstr>Facial Action Units</vt:lpstr>
      <vt:lpstr>PowerPoint Presentation</vt:lpstr>
      <vt:lpstr>Best Architecture - Final Algorithm</vt:lpstr>
      <vt:lpstr>PowerPoint Presentation</vt:lpstr>
      <vt:lpstr>Conclusion</vt:lpstr>
      <vt:lpstr>Thank you!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/>
  <cp:lastModifiedBy/>
  <cp:revision>1</cp:revision>
  <dcterms:created xsi:type="dcterms:W3CDTF">2017-05-12T11:19:02Z</dcterms:created>
  <dcterms:modified xsi:type="dcterms:W3CDTF">2018-03-09T11:59:28Z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0x010100325070EAE912F8418B1E6965A84FA4C5</vt:lpwstr>
  </property>
  <property fmtid="{D5CDD505-2E9C-101B-9397-08002B2CF9AE}" pid="3" name="_dlc_DocIdItemGuid">
    <vt:lpwstr>7278aa9f-9f7e-41f2-9ce3-6268f92187a7</vt:lpwstr>
  </property>
</Properties>
</file>